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0" r:id="rId2"/>
  </p:sldMasterIdLst>
  <p:notesMasterIdLst>
    <p:notesMasterId r:id="rId16"/>
  </p:notesMasterIdLst>
  <p:sldIdLst>
    <p:sldId id="256" r:id="rId3"/>
    <p:sldId id="261" r:id="rId4"/>
    <p:sldId id="284" r:id="rId5"/>
    <p:sldId id="281" r:id="rId6"/>
    <p:sldId id="282" r:id="rId7"/>
    <p:sldId id="285" r:id="rId8"/>
    <p:sldId id="283" r:id="rId9"/>
    <p:sldId id="280" r:id="rId10"/>
    <p:sldId id="278" r:id="rId11"/>
    <p:sldId id="273" r:id="rId12"/>
    <p:sldId id="272" r:id="rId13"/>
    <p:sldId id="279" r:id="rId14"/>
    <p:sldId id="28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34" autoAdjust="0"/>
    <p:restoredTop sz="94671"/>
  </p:normalViewPr>
  <p:slideViewPr>
    <p:cSldViewPr snapToGrid="0">
      <p:cViewPr varScale="1">
        <p:scale>
          <a:sx n="56" d="100"/>
          <a:sy n="56" d="100"/>
        </p:scale>
        <p:origin x="13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h Delcamp" userId="a41b981cea9eda94" providerId="LiveId" clId="{DF6961D9-A95D-4FD9-8744-03C1BA04E99C}"/>
    <pc:docChg chg="modSld">
      <pc:chgData name="Nash Delcamp" userId="a41b981cea9eda94" providerId="LiveId" clId="{DF6961D9-A95D-4FD9-8744-03C1BA04E99C}" dt="2019-06-15T01:52:53.588" v="1" actId="1036"/>
      <pc:docMkLst>
        <pc:docMk/>
      </pc:docMkLst>
      <pc:sldChg chg="modSp">
        <pc:chgData name="Nash Delcamp" userId="a41b981cea9eda94" providerId="LiveId" clId="{DF6961D9-A95D-4FD9-8744-03C1BA04E99C}" dt="2019-06-15T01:52:53.588" v="1" actId="1036"/>
        <pc:sldMkLst>
          <pc:docMk/>
          <pc:sldMk cId="1462962329" sldId="281"/>
        </pc:sldMkLst>
        <pc:picChg chg="mod">
          <ac:chgData name="Nash Delcamp" userId="a41b981cea9eda94" providerId="LiveId" clId="{DF6961D9-A95D-4FD9-8744-03C1BA04E99C}" dt="2019-06-15T01:52:53.588" v="1" actId="1036"/>
          <ac:picMkLst>
            <pc:docMk/>
            <pc:sldMk cId="1462962329" sldId="281"/>
            <ac:picMk id="4" creationId="{00000000-0000-0000-0000-000000000000}"/>
          </ac:picMkLst>
        </pc:picChg>
      </pc:sldChg>
    </pc:docChg>
  </pc:docChgLst>
  <pc:docChgLst>
    <pc:chgData name="Nash Delcamp" userId="a41b981cea9eda94" providerId="LiveId" clId="{FC74F9A0-C732-4883-B81C-D87D620448A4}"/>
    <pc:docChg chg="undo redo custSel mod addSld delSld modSld sldOrd modMainMaster">
      <pc:chgData name="Nash Delcamp" userId="a41b981cea9eda94" providerId="LiveId" clId="{FC74F9A0-C732-4883-B81C-D87D620448A4}" dt="2019-06-08T22:03:01.866" v="4550" actId="20577"/>
      <pc:docMkLst>
        <pc:docMk/>
      </pc:docMkLst>
      <pc:sldChg chg="addSp delSp modSp add">
        <pc:chgData name="Nash Delcamp" userId="a41b981cea9eda94" providerId="LiveId" clId="{FC74F9A0-C732-4883-B81C-D87D620448A4}" dt="2019-06-08T21:59:48.177" v="4457" actId="1076"/>
        <pc:sldMkLst>
          <pc:docMk/>
          <pc:sldMk cId="3923341146" sldId="272"/>
        </pc:sldMkLst>
        <pc:spChg chg="mod">
          <ac:chgData name="Nash Delcamp" userId="a41b981cea9eda94" providerId="LiveId" clId="{FC74F9A0-C732-4883-B81C-D87D620448A4}" dt="2019-06-08T21:57:54.498" v="4451" actId="20577"/>
          <ac:spMkLst>
            <pc:docMk/>
            <pc:sldMk cId="3923341146" sldId="272"/>
            <ac:spMk id="2" creationId="{0EE06264-6FDD-4F14-99C0-B82FF34FFAB6}"/>
          </ac:spMkLst>
        </pc:spChg>
        <pc:spChg chg="del mod">
          <ac:chgData name="Nash Delcamp" userId="a41b981cea9eda94" providerId="LiveId" clId="{FC74F9A0-C732-4883-B81C-D87D620448A4}" dt="2019-06-08T21:59:42.740" v="4455" actId="478"/>
          <ac:spMkLst>
            <pc:docMk/>
            <pc:sldMk cId="3923341146" sldId="272"/>
            <ac:spMk id="3" creationId="{31F0A852-2CD0-4997-9398-36B5B450132D}"/>
          </ac:spMkLst>
        </pc:spChg>
        <pc:graphicFrameChg chg="add mod modGraphic">
          <ac:chgData name="Nash Delcamp" userId="a41b981cea9eda94" providerId="LiveId" clId="{FC74F9A0-C732-4883-B81C-D87D620448A4}" dt="2019-06-08T21:59:48.177" v="4457" actId="1076"/>
          <ac:graphicFrameMkLst>
            <pc:docMk/>
            <pc:sldMk cId="3923341146" sldId="272"/>
            <ac:graphicFrameMk id="4" creationId="{D6B3F31A-9AE9-4F5E-875B-F7585507A097}"/>
          </ac:graphicFrameMkLst>
        </pc:graphicFrameChg>
      </pc:sldChg>
      <pc:sldChg chg="addSp delSp modSp add">
        <pc:chgData name="Nash Delcamp" userId="a41b981cea9eda94" providerId="LiveId" clId="{FC74F9A0-C732-4883-B81C-D87D620448A4}" dt="2019-06-08T21:01:12.762" v="1951" actId="20577"/>
        <pc:sldMkLst>
          <pc:docMk/>
          <pc:sldMk cId="2996629991" sldId="273"/>
        </pc:sldMkLst>
        <pc:spChg chg="mod">
          <ac:chgData name="Nash Delcamp" userId="a41b981cea9eda94" providerId="LiveId" clId="{FC74F9A0-C732-4883-B81C-D87D620448A4}" dt="2019-06-08T21:00:34.794" v="1922" actId="1035"/>
          <ac:spMkLst>
            <pc:docMk/>
            <pc:sldMk cId="2996629991" sldId="273"/>
            <ac:spMk id="2" creationId="{70910EB8-1654-4331-851C-DAF3B9800BA6}"/>
          </ac:spMkLst>
        </pc:spChg>
        <pc:spChg chg="del mod">
          <ac:chgData name="Nash Delcamp" userId="a41b981cea9eda94" providerId="LiveId" clId="{FC74F9A0-C732-4883-B81C-D87D620448A4}" dt="2019-06-08T20:25:49.252" v="1024" actId="478"/>
          <ac:spMkLst>
            <pc:docMk/>
            <pc:sldMk cId="2996629991" sldId="273"/>
            <ac:spMk id="3" creationId="{DA72E92D-DB24-48F2-AC03-9DFA56C8A971}"/>
          </ac:spMkLst>
        </pc:spChg>
        <pc:spChg chg="add del mod">
          <ac:chgData name="Nash Delcamp" userId="a41b981cea9eda94" providerId="LiveId" clId="{FC74F9A0-C732-4883-B81C-D87D620448A4}" dt="2019-06-08T20:56:08.553" v="1864" actId="478"/>
          <ac:spMkLst>
            <pc:docMk/>
            <pc:sldMk cId="2996629991" sldId="273"/>
            <ac:spMk id="28" creationId="{181BD743-D58D-45C9-8376-145B817BECE3}"/>
          </ac:spMkLst>
        </pc:spChg>
        <pc:spChg chg="mod">
          <ac:chgData name="Nash Delcamp" userId="a41b981cea9eda94" providerId="LiveId" clId="{FC74F9A0-C732-4883-B81C-D87D620448A4}" dt="2019-06-08T20:57:27.732" v="1871" actId="1076"/>
          <ac:spMkLst>
            <pc:docMk/>
            <pc:sldMk cId="2996629991" sldId="273"/>
            <ac:spMk id="29" creationId="{7B3B4874-D8E5-4B10-8D9F-B4A20CA92E47}"/>
          </ac:spMkLst>
        </pc:spChg>
        <pc:spChg chg="add del mod">
          <ac:chgData name="Nash Delcamp" userId="a41b981cea9eda94" providerId="LiveId" clId="{FC74F9A0-C732-4883-B81C-D87D620448A4}" dt="2019-06-08T20:57:13.685" v="1867"/>
          <ac:spMkLst>
            <pc:docMk/>
            <pc:sldMk cId="2996629991" sldId="273"/>
            <ac:spMk id="30" creationId="{0967566B-4F86-4B8B-8FAA-AB7CF4A158AF}"/>
          </ac:spMkLst>
        </pc:spChg>
        <pc:graphicFrameChg chg="add mod modGraphic">
          <ac:chgData name="Nash Delcamp" userId="a41b981cea9eda94" providerId="LiveId" clId="{FC74F9A0-C732-4883-B81C-D87D620448A4}" dt="2019-06-08T21:01:12.762" v="1951" actId="20577"/>
          <ac:graphicFrameMkLst>
            <pc:docMk/>
            <pc:sldMk cId="2996629991" sldId="273"/>
            <ac:graphicFrameMk id="4" creationId="{CB0835D5-5B47-4A22-B322-99202D7409C0}"/>
          </ac:graphicFrameMkLst>
        </pc:graphicFrameChg>
        <pc:graphicFrameChg chg="add del mod modGraphic">
          <ac:chgData name="Nash Delcamp" userId="a41b981cea9eda94" providerId="LiveId" clId="{FC74F9A0-C732-4883-B81C-D87D620448A4}" dt="2019-06-08T20:52:29.227" v="1802"/>
          <ac:graphicFrameMkLst>
            <pc:docMk/>
            <pc:sldMk cId="2996629991" sldId="273"/>
            <ac:graphicFrameMk id="17" creationId="{AFAD12BF-AC64-4F62-B0C1-DED4DA68F192}"/>
          </ac:graphicFrameMkLst>
        </pc:graphicFrameChg>
        <pc:graphicFrameChg chg="add del">
          <ac:chgData name="Nash Delcamp" userId="a41b981cea9eda94" providerId="LiveId" clId="{FC74F9A0-C732-4883-B81C-D87D620448A4}" dt="2019-06-08T20:52:31.251" v="1804"/>
          <ac:graphicFrameMkLst>
            <pc:docMk/>
            <pc:sldMk cId="2996629991" sldId="273"/>
            <ac:graphicFrameMk id="20" creationId="{C4B7B1DE-DEBE-4F5E-9A81-1FF27BD44ED3}"/>
          </ac:graphicFrameMkLst>
        </pc:graphicFrameChg>
        <pc:graphicFrameChg chg="add del">
          <ac:chgData name="Nash Delcamp" userId="a41b981cea9eda94" providerId="LiveId" clId="{FC74F9A0-C732-4883-B81C-D87D620448A4}" dt="2019-06-08T20:55:27.963" v="1853"/>
          <ac:graphicFrameMkLst>
            <pc:docMk/>
            <pc:sldMk cId="2996629991" sldId="273"/>
            <ac:graphicFrameMk id="24" creationId="{7F760CB3-A080-4EB8-8EF1-63D2BBD510A5}"/>
          </ac:graphicFrameMkLst>
        </pc:graphicFrameChg>
        <pc:picChg chg="add del">
          <ac:chgData name="Nash Delcamp" userId="a41b981cea9eda94" providerId="LiveId" clId="{FC74F9A0-C732-4883-B81C-D87D620448A4}" dt="2019-06-08T20:30:59.316" v="1206"/>
          <ac:picMkLst>
            <pc:docMk/>
            <pc:sldMk cId="2996629991" sldId="273"/>
            <ac:picMk id="5" creationId="{A8D112C7-6D52-40F6-9B03-0A8462674057}"/>
          </ac:picMkLst>
        </pc:picChg>
        <pc:picChg chg="add del mod">
          <ac:chgData name="Nash Delcamp" userId="a41b981cea9eda94" providerId="LiveId" clId="{FC74F9A0-C732-4883-B81C-D87D620448A4}" dt="2019-06-08T20:31:02.217" v="1210"/>
          <ac:picMkLst>
            <pc:docMk/>
            <pc:sldMk cId="2996629991" sldId="273"/>
            <ac:picMk id="6" creationId="{F7C83341-A648-4E77-B92D-040717579308}"/>
          </ac:picMkLst>
        </pc:picChg>
        <pc:picChg chg="add del mod">
          <ac:chgData name="Nash Delcamp" userId="a41b981cea9eda94" providerId="LiveId" clId="{FC74F9A0-C732-4883-B81C-D87D620448A4}" dt="2019-06-08T20:34:45.553" v="1362" actId="478"/>
          <ac:picMkLst>
            <pc:docMk/>
            <pc:sldMk cId="2996629991" sldId="273"/>
            <ac:picMk id="7" creationId="{BE402E00-C316-4073-89D6-0164A9FE1513}"/>
          </ac:picMkLst>
        </pc:picChg>
        <pc:picChg chg="add del mod">
          <ac:chgData name="Nash Delcamp" userId="a41b981cea9eda94" providerId="LiveId" clId="{FC74F9A0-C732-4883-B81C-D87D620448A4}" dt="2019-06-08T20:45:00.846" v="1564"/>
          <ac:picMkLst>
            <pc:docMk/>
            <pc:sldMk cId="2996629991" sldId="273"/>
            <ac:picMk id="8" creationId="{9D26F6D4-7C32-44D5-BDBC-55F20752CB7C}"/>
          </ac:picMkLst>
        </pc:picChg>
        <pc:picChg chg="add del mod modCrop">
          <ac:chgData name="Nash Delcamp" userId="a41b981cea9eda94" providerId="LiveId" clId="{FC74F9A0-C732-4883-B81C-D87D620448A4}" dt="2019-06-08T20:45:00.846" v="1564"/>
          <ac:picMkLst>
            <pc:docMk/>
            <pc:sldMk cId="2996629991" sldId="273"/>
            <ac:picMk id="9" creationId="{2DCBEB4F-41FD-4385-ABC6-683A1E1C07D1}"/>
          </ac:picMkLst>
        </pc:picChg>
        <pc:picChg chg="add del mod modCrop">
          <ac:chgData name="Nash Delcamp" userId="a41b981cea9eda94" providerId="LiveId" clId="{FC74F9A0-C732-4883-B81C-D87D620448A4}" dt="2019-06-08T20:45:00.846" v="1564"/>
          <ac:picMkLst>
            <pc:docMk/>
            <pc:sldMk cId="2996629991" sldId="273"/>
            <ac:picMk id="10" creationId="{1F5A625B-C1AE-4509-A235-500D6CA0D8C6}"/>
          </ac:picMkLst>
        </pc:picChg>
        <pc:picChg chg="add del mod">
          <ac:chgData name="Nash Delcamp" userId="a41b981cea9eda94" providerId="LiveId" clId="{FC74F9A0-C732-4883-B81C-D87D620448A4}" dt="2019-06-08T20:45:00.846" v="1564"/>
          <ac:picMkLst>
            <pc:docMk/>
            <pc:sldMk cId="2996629991" sldId="273"/>
            <ac:picMk id="11" creationId="{BCAF5DF6-1662-46AF-B156-D27B7B60FC2C}"/>
          </ac:picMkLst>
        </pc:picChg>
        <pc:picChg chg="add del">
          <ac:chgData name="Nash Delcamp" userId="a41b981cea9eda94" providerId="LiveId" clId="{FC74F9A0-C732-4883-B81C-D87D620448A4}" dt="2019-06-08T20:45:03.769" v="1568"/>
          <ac:picMkLst>
            <pc:docMk/>
            <pc:sldMk cId="2996629991" sldId="273"/>
            <ac:picMk id="12" creationId="{72042466-B84B-4529-9E3C-494DF70C0964}"/>
          </ac:picMkLst>
        </pc:picChg>
        <pc:picChg chg="add del">
          <ac:chgData name="Nash Delcamp" userId="a41b981cea9eda94" providerId="LiveId" clId="{FC74F9A0-C732-4883-B81C-D87D620448A4}" dt="2019-06-08T20:45:03.769" v="1568"/>
          <ac:picMkLst>
            <pc:docMk/>
            <pc:sldMk cId="2996629991" sldId="273"/>
            <ac:picMk id="13" creationId="{39D67C93-65D9-4D16-AD32-5133AB43E4CA}"/>
          </ac:picMkLst>
        </pc:picChg>
        <pc:picChg chg="add del">
          <ac:chgData name="Nash Delcamp" userId="a41b981cea9eda94" providerId="LiveId" clId="{FC74F9A0-C732-4883-B81C-D87D620448A4}" dt="2019-06-08T20:45:03.769" v="1568"/>
          <ac:picMkLst>
            <pc:docMk/>
            <pc:sldMk cId="2996629991" sldId="273"/>
            <ac:picMk id="14" creationId="{FB1C0C65-6C13-4E56-AF0C-DAB6129DC3BD}"/>
          </ac:picMkLst>
        </pc:picChg>
        <pc:picChg chg="add del">
          <ac:chgData name="Nash Delcamp" userId="a41b981cea9eda94" providerId="LiveId" clId="{FC74F9A0-C732-4883-B81C-D87D620448A4}" dt="2019-06-08T20:45:03.769" v="1568"/>
          <ac:picMkLst>
            <pc:docMk/>
            <pc:sldMk cId="2996629991" sldId="273"/>
            <ac:picMk id="15" creationId="{703E5D7B-D46B-4873-A2AD-A7F7B42082A8}"/>
          </ac:picMkLst>
        </pc:picChg>
        <pc:picChg chg="add del mod modCrop">
          <ac:chgData name="Nash Delcamp" userId="a41b981cea9eda94" providerId="LiveId" clId="{FC74F9A0-C732-4883-B81C-D87D620448A4}" dt="2019-06-08T20:52:29.227" v="1802"/>
          <ac:picMkLst>
            <pc:docMk/>
            <pc:sldMk cId="2996629991" sldId="273"/>
            <ac:picMk id="16" creationId="{50A6C89E-0DD5-49F0-A7D8-11F780A213BA}"/>
          </ac:picMkLst>
        </pc:picChg>
        <pc:picChg chg="add del mod modCrop">
          <ac:chgData name="Nash Delcamp" userId="a41b981cea9eda94" providerId="LiveId" clId="{FC74F9A0-C732-4883-B81C-D87D620448A4}" dt="2019-06-08T20:52:29.227" v="1802"/>
          <ac:picMkLst>
            <pc:docMk/>
            <pc:sldMk cId="2996629991" sldId="273"/>
            <ac:picMk id="18" creationId="{C361F0E5-51D9-441B-A218-5C7B7E968942}"/>
          </ac:picMkLst>
        </pc:picChg>
        <pc:picChg chg="add del">
          <ac:chgData name="Nash Delcamp" userId="a41b981cea9eda94" providerId="LiveId" clId="{FC74F9A0-C732-4883-B81C-D87D620448A4}" dt="2019-06-08T20:52:31.251" v="1804"/>
          <ac:picMkLst>
            <pc:docMk/>
            <pc:sldMk cId="2996629991" sldId="273"/>
            <ac:picMk id="19" creationId="{008AA5BC-EE6D-4401-B74A-3C33720107F5}"/>
          </ac:picMkLst>
        </pc:picChg>
        <pc:picChg chg="add del">
          <ac:chgData name="Nash Delcamp" userId="a41b981cea9eda94" providerId="LiveId" clId="{FC74F9A0-C732-4883-B81C-D87D620448A4}" dt="2019-06-08T20:52:31.251" v="1804"/>
          <ac:picMkLst>
            <pc:docMk/>
            <pc:sldMk cId="2996629991" sldId="273"/>
            <ac:picMk id="21" creationId="{B5FD78F8-474F-4096-89A2-4D7E4E4AF35B}"/>
          </ac:picMkLst>
        </pc:picChg>
        <pc:picChg chg="add mod">
          <ac:chgData name="Nash Delcamp" userId="a41b981cea9eda94" providerId="LiveId" clId="{FC74F9A0-C732-4883-B81C-D87D620448A4}" dt="2019-06-08T21:00:45.857" v="1941" actId="1035"/>
          <ac:picMkLst>
            <pc:docMk/>
            <pc:sldMk cId="2996629991" sldId="273"/>
            <ac:picMk id="22" creationId="{4CF91BB1-AFF4-4465-8148-776DB2A9CC59}"/>
          </ac:picMkLst>
        </pc:picChg>
        <pc:picChg chg="add del">
          <ac:chgData name="Nash Delcamp" userId="a41b981cea9eda94" providerId="LiveId" clId="{FC74F9A0-C732-4883-B81C-D87D620448A4}" dt="2019-06-08T20:55:27.963" v="1853"/>
          <ac:picMkLst>
            <pc:docMk/>
            <pc:sldMk cId="2996629991" sldId="273"/>
            <ac:picMk id="23" creationId="{5440373F-8112-4BAB-B289-EE98EE3B2A07}"/>
          </ac:picMkLst>
        </pc:picChg>
        <pc:picChg chg="add del">
          <ac:chgData name="Nash Delcamp" userId="a41b981cea9eda94" providerId="LiveId" clId="{FC74F9A0-C732-4883-B81C-D87D620448A4}" dt="2019-06-08T20:55:27.963" v="1853"/>
          <ac:picMkLst>
            <pc:docMk/>
            <pc:sldMk cId="2996629991" sldId="273"/>
            <ac:picMk id="25" creationId="{D0A7A210-6331-4AA7-B030-7D3CBDFF9B67}"/>
          </ac:picMkLst>
        </pc:picChg>
        <pc:picChg chg="add del mod">
          <ac:chgData name="Nash Delcamp" userId="a41b981cea9eda94" providerId="LiveId" clId="{FC74F9A0-C732-4883-B81C-D87D620448A4}" dt="2019-06-08T20:56:06.222" v="1863" actId="478"/>
          <ac:picMkLst>
            <pc:docMk/>
            <pc:sldMk cId="2996629991" sldId="273"/>
            <ac:picMk id="26" creationId="{135DFB0F-72F5-429E-A00F-FF400E677BFE}"/>
          </ac:picMkLst>
        </pc:picChg>
        <pc:picChg chg="add del">
          <ac:chgData name="Nash Delcamp" userId="a41b981cea9eda94" providerId="LiveId" clId="{FC74F9A0-C732-4883-B81C-D87D620448A4}" dt="2019-06-08T20:58:26.593" v="1877"/>
          <ac:picMkLst>
            <pc:docMk/>
            <pc:sldMk cId="2996629991" sldId="273"/>
            <ac:picMk id="31" creationId="{14EA111B-D61E-4A28-A1A8-CDE2C4570D5C}"/>
          </ac:picMkLst>
        </pc:picChg>
      </pc:sldChg>
      <pc:sldChg chg="addSp delSp modSp add ord modNotesTx">
        <pc:chgData name="Nash Delcamp" userId="a41b981cea9eda94" providerId="LiveId" clId="{FC74F9A0-C732-4883-B81C-D87D620448A4}" dt="2019-06-08T22:03:01.866" v="4550" actId="20577"/>
        <pc:sldMkLst>
          <pc:docMk/>
          <pc:sldMk cId="881736106" sldId="278"/>
        </pc:sldMkLst>
        <pc:spChg chg="mod">
          <ac:chgData name="Nash Delcamp" userId="a41b981cea9eda94" providerId="LiveId" clId="{FC74F9A0-C732-4883-B81C-D87D620448A4}" dt="2019-06-08T21:04:48.169" v="2041" actId="20577"/>
          <ac:spMkLst>
            <pc:docMk/>
            <pc:sldMk cId="881736106" sldId="278"/>
            <ac:spMk id="2" creationId="{70910EB8-1654-4331-851C-DAF3B9800BA6}"/>
          </ac:spMkLst>
        </pc:spChg>
        <pc:spChg chg="add del mod">
          <ac:chgData name="Nash Delcamp" userId="a41b981cea9eda94" providerId="LiveId" clId="{FC74F9A0-C732-4883-B81C-D87D620448A4}" dt="2019-06-08T21:09:30.570" v="2231" actId="767"/>
          <ac:spMkLst>
            <pc:docMk/>
            <pc:sldMk cId="881736106" sldId="278"/>
            <ac:spMk id="5" creationId="{58A4B7DA-B68A-4C60-BBAC-BEDA1E888365}"/>
          </ac:spMkLst>
        </pc:spChg>
        <pc:spChg chg="mod">
          <ac:chgData name="Nash Delcamp" userId="a41b981cea9eda94" providerId="LiveId" clId="{FC74F9A0-C732-4883-B81C-D87D620448A4}" dt="2019-06-08T21:13:09.562" v="2336" actId="14100"/>
          <ac:spMkLst>
            <pc:docMk/>
            <pc:sldMk cId="881736106" sldId="278"/>
            <ac:spMk id="19" creationId="{08435FC6-DB45-493F-93F3-B3E27F581855}"/>
          </ac:spMkLst>
        </pc:spChg>
        <pc:spChg chg="del">
          <ac:chgData name="Nash Delcamp" userId="a41b981cea9eda94" providerId="LiveId" clId="{FC74F9A0-C732-4883-B81C-D87D620448A4}" dt="2019-06-08T21:08:52.803" v="2220" actId="478"/>
          <ac:spMkLst>
            <pc:docMk/>
            <pc:sldMk cId="881736106" sldId="278"/>
            <ac:spMk id="29" creationId="{7B3B4874-D8E5-4B10-8D9F-B4A20CA92E47}"/>
          </ac:spMkLst>
        </pc:spChg>
        <pc:graphicFrameChg chg="mod modGraphic">
          <ac:chgData name="Nash Delcamp" userId="a41b981cea9eda94" providerId="LiveId" clId="{FC74F9A0-C732-4883-B81C-D87D620448A4}" dt="2019-06-08T21:13:58.306" v="2340" actId="20577"/>
          <ac:graphicFrameMkLst>
            <pc:docMk/>
            <pc:sldMk cId="881736106" sldId="278"/>
            <ac:graphicFrameMk id="4" creationId="{CB0835D5-5B47-4A22-B322-99202D7409C0}"/>
          </ac:graphicFrameMkLst>
        </pc:graphicFrameChg>
        <pc:graphicFrameChg chg="add del mod modGraphic">
          <ac:chgData name="Nash Delcamp" userId="a41b981cea9eda94" providerId="LiveId" clId="{FC74F9A0-C732-4883-B81C-D87D620448A4}" dt="2019-06-08T21:12:20.021" v="2325"/>
          <ac:graphicFrameMkLst>
            <pc:docMk/>
            <pc:sldMk cId="881736106" sldId="278"/>
            <ac:graphicFrameMk id="14" creationId="{1D6F7564-C40C-49A4-B64A-B952CF8A61F0}"/>
          </ac:graphicFrameMkLst>
        </pc:graphicFrameChg>
        <pc:graphicFrameChg chg="add del">
          <ac:chgData name="Nash Delcamp" userId="a41b981cea9eda94" providerId="LiveId" clId="{FC74F9A0-C732-4883-B81C-D87D620448A4}" dt="2019-06-08T21:11:45.300" v="2311"/>
          <ac:graphicFrameMkLst>
            <pc:docMk/>
            <pc:sldMk cId="881736106" sldId="278"/>
            <ac:graphicFrameMk id="18" creationId="{96C7ABE5-13EB-4AB6-B55C-E32B4B1DC9C9}"/>
          </ac:graphicFrameMkLst>
        </pc:graphicFrameChg>
        <pc:graphicFrameChg chg="add del mod">
          <ac:chgData name="Nash Delcamp" userId="a41b981cea9eda94" providerId="LiveId" clId="{FC74F9A0-C732-4883-B81C-D87D620448A4}" dt="2019-06-08T21:12:14.145" v="2324"/>
          <ac:graphicFrameMkLst>
            <pc:docMk/>
            <pc:sldMk cId="881736106" sldId="278"/>
            <ac:graphicFrameMk id="21" creationId="{8C4F4309-3D58-4B86-83CF-3C829BAFADE2}"/>
          </ac:graphicFrameMkLst>
        </pc:graphicFrameChg>
        <pc:graphicFrameChg chg="add del">
          <ac:chgData name="Nash Delcamp" userId="a41b981cea9eda94" providerId="LiveId" clId="{FC74F9A0-C732-4883-B81C-D87D620448A4}" dt="2019-06-08T21:12:22.356" v="2327"/>
          <ac:graphicFrameMkLst>
            <pc:docMk/>
            <pc:sldMk cId="881736106" sldId="278"/>
            <ac:graphicFrameMk id="24" creationId="{2CF8499F-8EBD-444A-ACE8-78615DFA0A32}"/>
          </ac:graphicFrameMkLst>
        </pc:graphicFrameChg>
        <pc:picChg chg="add del mod modCrop">
          <ac:chgData name="Nash Delcamp" userId="a41b981cea9eda94" providerId="LiveId" clId="{FC74F9A0-C732-4883-B81C-D87D620448A4}" dt="2019-06-08T21:12:20.021" v="2325"/>
          <ac:picMkLst>
            <pc:docMk/>
            <pc:sldMk cId="881736106" sldId="278"/>
            <ac:picMk id="3" creationId="{6704FBD1-C4CD-4C49-BCD2-8C43AB54A72F}"/>
          </ac:picMkLst>
        </pc:picChg>
        <pc:picChg chg="add del mod modCrop">
          <ac:chgData name="Nash Delcamp" userId="a41b981cea9eda94" providerId="LiveId" clId="{FC74F9A0-C732-4883-B81C-D87D620448A4}" dt="2019-06-08T21:08:32.091" v="2213"/>
          <ac:picMkLst>
            <pc:docMk/>
            <pc:sldMk cId="881736106" sldId="278"/>
            <ac:picMk id="6" creationId="{0F456703-301E-4627-95FC-FB14BA337B55}"/>
          </ac:picMkLst>
        </pc:picChg>
        <pc:picChg chg="add del mod modCrop">
          <ac:chgData name="Nash Delcamp" userId="a41b981cea9eda94" providerId="LiveId" clId="{FC74F9A0-C732-4883-B81C-D87D620448A4}" dt="2019-06-08T21:08:32.091" v="2213"/>
          <ac:picMkLst>
            <pc:docMk/>
            <pc:sldMk cId="881736106" sldId="278"/>
            <ac:picMk id="7" creationId="{0E8FD3D9-654F-4ECD-86AD-2F5B97091C3D}"/>
          </ac:picMkLst>
        </pc:picChg>
        <pc:picChg chg="add del mod modCrop">
          <ac:chgData name="Nash Delcamp" userId="a41b981cea9eda94" providerId="LiveId" clId="{FC74F9A0-C732-4883-B81C-D87D620448A4}" dt="2019-06-08T21:08:32.091" v="2213"/>
          <ac:picMkLst>
            <pc:docMk/>
            <pc:sldMk cId="881736106" sldId="278"/>
            <ac:picMk id="8" creationId="{F2807109-655E-4D6B-B924-220080FB673D}"/>
          </ac:picMkLst>
        </pc:picChg>
        <pc:picChg chg="add del mod modCrop">
          <ac:chgData name="Nash Delcamp" userId="a41b981cea9eda94" providerId="LiveId" clId="{FC74F9A0-C732-4883-B81C-D87D620448A4}" dt="2019-06-08T21:08:32.091" v="2213"/>
          <ac:picMkLst>
            <pc:docMk/>
            <pc:sldMk cId="881736106" sldId="278"/>
            <ac:picMk id="9" creationId="{BA409347-2B1E-4CE4-94FA-E73B5F449082}"/>
          </ac:picMkLst>
        </pc:picChg>
        <pc:picChg chg="add del">
          <ac:chgData name="Nash Delcamp" userId="a41b981cea9eda94" providerId="LiveId" clId="{FC74F9A0-C732-4883-B81C-D87D620448A4}" dt="2019-06-08T21:08:34.566" v="2215"/>
          <ac:picMkLst>
            <pc:docMk/>
            <pc:sldMk cId="881736106" sldId="278"/>
            <ac:picMk id="10" creationId="{1143A2CE-DAF6-438D-ADC0-BDC49240D733}"/>
          </ac:picMkLst>
        </pc:picChg>
        <pc:picChg chg="add del">
          <ac:chgData name="Nash Delcamp" userId="a41b981cea9eda94" providerId="LiveId" clId="{FC74F9A0-C732-4883-B81C-D87D620448A4}" dt="2019-06-08T21:08:34.566" v="2215"/>
          <ac:picMkLst>
            <pc:docMk/>
            <pc:sldMk cId="881736106" sldId="278"/>
            <ac:picMk id="11" creationId="{43787F73-C99E-4A50-B2FD-B4384DA8F208}"/>
          </ac:picMkLst>
        </pc:picChg>
        <pc:picChg chg="add del">
          <ac:chgData name="Nash Delcamp" userId="a41b981cea9eda94" providerId="LiveId" clId="{FC74F9A0-C732-4883-B81C-D87D620448A4}" dt="2019-06-08T21:08:34.566" v="2215"/>
          <ac:picMkLst>
            <pc:docMk/>
            <pc:sldMk cId="881736106" sldId="278"/>
            <ac:picMk id="12" creationId="{4944A65A-16C0-4BB6-9877-7CF67FDC083F}"/>
          </ac:picMkLst>
        </pc:picChg>
        <pc:picChg chg="add del">
          <ac:chgData name="Nash Delcamp" userId="a41b981cea9eda94" providerId="LiveId" clId="{FC74F9A0-C732-4883-B81C-D87D620448A4}" dt="2019-06-08T21:08:34.566" v="2215"/>
          <ac:picMkLst>
            <pc:docMk/>
            <pc:sldMk cId="881736106" sldId="278"/>
            <ac:picMk id="13" creationId="{97CE9FA1-46FC-4307-91F5-E6D8710F59B9}"/>
          </ac:picMkLst>
        </pc:picChg>
        <pc:picChg chg="add del mod">
          <ac:chgData name="Nash Delcamp" userId="a41b981cea9eda94" providerId="LiveId" clId="{FC74F9A0-C732-4883-B81C-D87D620448A4}" dt="2019-06-08T21:12:01.042" v="2319"/>
          <ac:picMkLst>
            <pc:docMk/>
            <pc:sldMk cId="881736106" sldId="278"/>
            <ac:picMk id="15" creationId="{7D5C287F-4432-4BF9-BC46-056C296F894F}"/>
          </ac:picMkLst>
        </pc:picChg>
        <pc:picChg chg="add mod">
          <ac:chgData name="Nash Delcamp" userId="a41b981cea9eda94" providerId="LiveId" clId="{FC74F9A0-C732-4883-B81C-D87D620448A4}" dt="2019-06-08T21:12:30.359" v="2329" actId="1076"/>
          <ac:picMkLst>
            <pc:docMk/>
            <pc:sldMk cId="881736106" sldId="278"/>
            <ac:picMk id="16" creationId="{73397501-8FF2-4C74-BE65-4ADF770DDA7F}"/>
          </ac:picMkLst>
        </pc:picChg>
        <pc:picChg chg="add del">
          <ac:chgData name="Nash Delcamp" userId="a41b981cea9eda94" providerId="LiveId" clId="{FC74F9A0-C732-4883-B81C-D87D620448A4}" dt="2019-06-08T21:11:45.300" v="2311"/>
          <ac:picMkLst>
            <pc:docMk/>
            <pc:sldMk cId="881736106" sldId="278"/>
            <ac:picMk id="17" creationId="{964052B6-F529-4B38-81EB-BB2CE60B02C3}"/>
          </ac:picMkLst>
        </pc:picChg>
        <pc:picChg chg="add del mod">
          <ac:chgData name="Nash Delcamp" userId="a41b981cea9eda94" providerId="LiveId" clId="{FC74F9A0-C732-4883-B81C-D87D620448A4}" dt="2019-06-08T21:12:14.145" v="2324"/>
          <ac:picMkLst>
            <pc:docMk/>
            <pc:sldMk cId="881736106" sldId="278"/>
            <ac:picMk id="20" creationId="{CF1A952C-D3FB-48A7-A93F-388F507E56D6}"/>
          </ac:picMkLst>
        </pc:picChg>
        <pc:picChg chg="add del">
          <ac:chgData name="Nash Delcamp" userId="a41b981cea9eda94" providerId="LiveId" clId="{FC74F9A0-C732-4883-B81C-D87D620448A4}" dt="2019-06-08T21:04:39.603" v="2026" actId="478"/>
          <ac:picMkLst>
            <pc:docMk/>
            <pc:sldMk cId="881736106" sldId="278"/>
            <ac:picMk id="22" creationId="{4CF91BB1-AFF4-4465-8148-776DB2A9CC59}"/>
          </ac:picMkLst>
        </pc:picChg>
        <pc:picChg chg="add del">
          <ac:chgData name="Nash Delcamp" userId="a41b981cea9eda94" providerId="LiveId" clId="{FC74F9A0-C732-4883-B81C-D87D620448A4}" dt="2019-06-08T21:12:22.356" v="2327"/>
          <ac:picMkLst>
            <pc:docMk/>
            <pc:sldMk cId="881736106" sldId="278"/>
            <ac:picMk id="23" creationId="{489529F4-DC47-4E85-89C6-4DACDA16BDED}"/>
          </ac:picMkLst>
        </pc:picChg>
      </pc:sldChg>
      <pc:sldChg chg="addSp delSp modSp add ord">
        <pc:chgData name="Nash Delcamp" userId="a41b981cea9eda94" providerId="LiveId" clId="{FC74F9A0-C732-4883-B81C-D87D620448A4}" dt="2019-06-08T21:57:39.354" v="4441" actId="1036"/>
        <pc:sldMkLst>
          <pc:docMk/>
          <pc:sldMk cId="2579252511" sldId="279"/>
        </pc:sldMkLst>
        <pc:spChg chg="mod">
          <ac:chgData name="Nash Delcamp" userId="a41b981cea9eda94" providerId="LiveId" clId="{FC74F9A0-C732-4883-B81C-D87D620448A4}" dt="2019-06-08T21:57:39.354" v="4441" actId="1036"/>
          <ac:spMkLst>
            <pc:docMk/>
            <pc:sldMk cId="2579252511" sldId="279"/>
            <ac:spMk id="2" creationId="{70910EB8-1654-4331-851C-DAF3B9800BA6}"/>
          </ac:spMkLst>
        </pc:spChg>
        <pc:spChg chg="mod">
          <ac:chgData name="Nash Delcamp" userId="a41b981cea9eda94" providerId="LiveId" clId="{FC74F9A0-C732-4883-B81C-D87D620448A4}" dt="2019-06-08T21:32:04.982" v="2654" actId="14100"/>
          <ac:spMkLst>
            <pc:docMk/>
            <pc:sldMk cId="2579252511" sldId="279"/>
            <ac:spMk id="19" creationId="{08435FC6-DB45-493F-93F3-B3E27F581855}"/>
          </ac:spMkLst>
        </pc:spChg>
        <pc:graphicFrameChg chg="mod modGraphic">
          <ac:chgData name="Nash Delcamp" userId="a41b981cea9eda94" providerId="LiveId" clId="{FC74F9A0-C732-4883-B81C-D87D620448A4}" dt="2019-06-08T21:57:35.649" v="4438" actId="1036"/>
          <ac:graphicFrameMkLst>
            <pc:docMk/>
            <pc:sldMk cId="2579252511" sldId="279"/>
            <ac:graphicFrameMk id="4" creationId="{CB0835D5-5B47-4A22-B322-99202D7409C0}"/>
          </ac:graphicFrameMkLst>
        </pc:graphicFrameChg>
        <pc:graphicFrameChg chg="add mod modGraphic">
          <ac:chgData name="Nash Delcamp" userId="a41b981cea9eda94" providerId="LiveId" clId="{FC74F9A0-C732-4883-B81C-D87D620448A4}" dt="2019-06-08T21:33:45.698" v="2757" actId="122"/>
          <ac:graphicFrameMkLst>
            <pc:docMk/>
            <pc:sldMk cId="2579252511" sldId="279"/>
            <ac:graphicFrameMk id="5" creationId="{A8BA943C-0FE6-471A-B461-6D17E2EBF3F6}"/>
          </ac:graphicFrameMkLst>
        </pc:graphicFrameChg>
        <pc:picChg chg="add mod ord">
          <ac:chgData name="Nash Delcamp" userId="a41b981cea9eda94" providerId="LiveId" clId="{FC74F9A0-C732-4883-B81C-D87D620448A4}" dt="2019-06-08T21:32:20.601" v="2661" actId="14100"/>
          <ac:picMkLst>
            <pc:docMk/>
            <pc:sldMk cId="2579252511" sldId="279"/>
            <ac:picMk id="3" creationId="{F040EBB8-5B9C-4D69-9496-52EF3A3F889D}"/>
          </ac:picMkLst>
        </pc:picChg>
        <pc:picChg chg="add del mod modCrop">
          <ac:chgData name="Nash Delcamp" userId="a41b981cea9eda94" providerId="LiveId" clId="{FC74F9A0-C732-4883-B81C-D87D620448A4}" dt="2019-06-08T21:30:51.267" v="2605"/>
          <ac:picMkLst>
            <pc:docMk/>
            <pc:sldMk cId="2579252511" sldId="279"/>
            <ac:picMk id="6" creationId="{CB62115A-D443-45E6-ACF3-F91475CA48D8}"/>
          </ac:picMkLst>
        </pc:picChg>
        <pc:picChg chg="add del mod modCrop">
          <ac:chgData name="Nash Delcamp" userId="a41b981cea9eda94" providerId="LiveId" clId="{FC74F9A0-C732-4883-B81C-D87D620448A4}" dt="2019-06-08T21:30:51.267" v="2605"/>
          <ac:picMkLst>
            <pc:docMk/>
            <pc:sldMk cId="2579252511" sldId="279"/>
            <ac:picMk id="7" creationId="{AFFCB1BB-D371-4989-8AE6-94C1CEDEC866}"/>
          </ac:picMkLst>
        </pc:picChg>
        <pc:picChg chg="add del mod modCrop">
          <ac:chgData name="Nash Delcamp" userId="a41b981cea9eda94" providerId="LiveId" clId="{FC74F9A0-C732-4883-B81C-D87D620448A4}" dt="2019-06-08T21:30:51.267" v="2605"/>
          <ac:picMkLst>
            <pc:docMk/>
            <pc:sldMk cId="2579252511" sldId="279"/>
            <ac:picMk id="8" creationId="{9A923680-4FEE-4A20-A0A0-0C4BFEFFC4E3}"/>
          </ac:picMkLst>
        </pc:picChg>
        <pc:picChg chg="add del mod modCrop">
          <ac:chgData name="Nash Delcamp" userId="a41b981cea9eda94" providerId="LiveId" clId="{FC74F9A0-C732-4883-B81C-D87D620448A4}" dt="2019-06-08T21:30:51.267" v="2605"/>
          <ac:picMkLst>
            <pc:docMk/>
            <pc:sldMk cId="2579252511" sldId="279"/>
            <ac:picMk id="9" creationId="{8DF60CB1-DABD-4200-BFCA-AA5B955CDA12}"/>
          </ac:picMkLst>
        </pc:picChg>
        <pc:picChg chg="add del mod">
          <ac:chgData name="Nash Delcamp" userId="a41b981cea9eda94" providerId="LiveId" clId="{FC74F9A0-C732-4883-B81C-D87D620448A4}" dt="2019-06-08T21:30:56.522" v="2611"/>
          <ac:picMkLst>
            <pc:docMk/>
            <pc:sldMk cId="2579252511" sldId="279"/>
            <ac:picMk id="10" creationId="{D1E8FF5E-134F-4F8F-A5C6-5432C7EE4171}"/>
          </ac:picMkLst>
        </pc:picChg>
        <pc:picChg chg="add del mod">
          <ac:chgData name="Nash Delcamp" userId="a41b981cea9eda94" providerId="LiveId" clId="{FC74F9A0-C732-4883-B81C-D87D620448A4}" dt="2019-06-08T21:30:56.522" v="2611"/>
          <ac:picMkLst>
            <pc:docMk/>
            <pc:sldMk cId="2579252511" sldId="279"/>
            <ac:picMk id="11" creationId="{F72E0F9D-C01B-4A64-9623-6F409CD12616}"/>
          </ac:picMkLst>
        </pc:picChg>
        <pc:picChg chg="add del mod">
          <ac:chgData name="Nash Delcamp" userId="a41b981cea9eda94" providerId="LiveId" clId="{FC74F9A0-C732-4883-B81C-D87D620448A4}" dt="2019-06-08T21:30:56.522" v="2611"/>
          <ac:picMkLst>
            <pc:docMk/>
            <pc:sldMk cId="2579252511" sldId="279"/>
            <ac:picMk id="12" creationId="{85FB6BB7-4DDC-434E-B208-648FDF808868}"/>
          </ac:picMkLst>
        </pc:picChg>
        <pc:picChg chg="add del mod">
          <ac:chgData name="Nash Delcamp" userId="a41b981cea9eda94" providerId="LiveId" clId="{FC74F9A0-C732-4883-B81C-D87D620448A4}" dt="2019-06-08T21:30:56.522" v="2611"/>
          <ac:picMkLst>
            <pc:docMk/>
            <pc:sldMk cId="2579252511" sldId="279"/>
            <ac:picMk id="13" creationId="{DC3A2DC7-9049-4EBD-A55C-2C6C01C7D3CA}"/>
          </ac:picMkLst>
        </pc:picChg>
        <pc:picChg chg="add del">
          <ac:chgData name="Nash Delcamp" userId="a41b981cea9eda94" providerId="LiveId" clId="{FC74F9A0-C732-4883-B81C-D87D620448A4}" dt="2019-06-08T21:30:56.251" v="2610"/>
          <ac:picMkLst>
            <pc:docMk/>
            <pc:sldMk cId="2579252511" sldId="279"/>
            <ac:picMk id="14" creationId="{1994129A-019E-4588-B36B-85E9BDA4364F}"/>
          </ac:picMkLst>
        </pc:picChg>
        <pc:picChg chg="add del">
          <ac:chgData name="Nash Delcamp" userId="a41b981cea9eda94" providerId="LiveId" clId="{FC74F9A0-C732-4883-B81C-D87D620448A4}" dt="2019-06-08T21:30:56.251" v="2610"/>
          <ac:picMkLst>
            <pc:docMk/>
            <pc:sldMk cId="2579252511" sldId="279"/>
            <ac:picMk id="15" creationId="{D6ED96F0-6FE5-4061-A5B0-AD51F9DDF73D}"/>
          </ac:picMkLst>
        </pc:picChg>
        <pc:picChg chg="del">
          <ac:chgData name="Nash Delcamp" userId="a41b981cea9eda94" providerId="LiveId" clId="{FC74F9A0-C732-4883-B81C-D87D620448A4}" dt="2019-06-08T21:26:55.314" v="2489" actId="478"/>
          <ac:picMkLst>
            <pc:docMk/>
            <pc:sldMk cId="2579252511" sldId="279"/>
            <ac:picMk id="16" creationId="{73397501-8FF2-4C74-BE65-4ADF770DDA7F}"/>
          </ac:picMkLst>
        </pc:picChg>
        <pc:picChg chg="add del">
          <ac:chgData name="Nash Delcamp" userId="a41b981cea9eda94" providerId="LiveId" clId="{FC74F9A0-C732-4883-B81C-D87D620448A4}" dt="2019-06-08T21:30:56.251" v="2610"/>
          <ac:picMkLst>
            <pc:docMk/>
            <pc:sldMk cId="2579252511" sldId="279"/>
            <ac:picMk id="17" creationId="{840A2406-EAB5-482F-9EAC-B201EA23FF81}"/>
          </ac:picMkLst>
        </pc:picChg>
        <pc:picChg chg="add del">
          <ac:chgData name="Nash Delcamp" userId="a41b981cea9eda94" providerId="LiveId" clId="{FC74F9A0-C732-4883-B81C-D87D620448A4}" dt="2019-06-08T21:30:56.251" v="2610"/>
          <ac:picMkLst>
            <pc:docMk/>
            <pc:sldMk cId="2579252511" sldId="279"/>
            <ac:picMk id="18" creationId="{2C5475CD-D6EB-48BE-9E40-B7371A5D3F56}"/>
          </ac:picMkLst>
        </pc:picChg>
        <pc:picChg chg="add del">
          <ac:chgData name="Nash Delcamp" userId="a41b981cea9eda94" providerId="LiveId" clId="{FC74F9A0-C732-4883-B81C-D87D620448A4}" dt="2019-06-08T21:30:58.730" v="2613"/>
          <ac:picMkLst>
            <pc:docMk/>
            <pc:sldMk cId="2579252511" sldId="279"/>
            <ac:picMk id="20" creationId="{F93F7C59-0AFC-423E-8C89-6D0921A47E10}"/>
          </ac:picMkLst>
        </pc:picChg>
        <pc:picChg chg="add del">
          <ac:chgData name="Nash Delcamp" userId="a41b981cea9eda94" providerId="LiveId" clId="{FC74F9A0-C732-4883-B81C-D87D620448A4}" dt="2019-06-08T21:30:58.730" v="2613"/>
          <ac:picMkLst>
            <pc:docMk/>
            <pc:sldMk cId="2579252511" sldId="279"/>
            <ac:picMk id="21" creationId="{DAC6AD49-3C26-4C79-B1BE-6F02865855AE}"/>
          </ac:picMkLst>
        </pc:picChg>
        <pc:picChg chg="add del">
          <ac:chgData name="Nash Delcamp" userId="a41b981cea9eda94" providerId="LiveId" clId="{FC74F9A0-C732-4883-B81C-D87D620448A4}" dt="2019-06-08T21:30:58.730" v="2613"/>
          <ac:picMkLst>
            <pc:docMk/>
            <pc:sldMk cId="2579252511" sldId="279"/>
            <ac:picMk id="22" creationId="{5041A219-13A8-4204-856E-578206FD255E}"/>
          </ac:picMkLst>
        </pc:picChg>
        <pc:picChg chg="add del">
          <ac:chgData name="Nash Delcamp" userId="a41b981cea9eda94" providerId="LiveId" clId="{FC74F9A0-C732-4883-B81C-D87D620448A4}" dt="2019-06-08T21:30:58.730" v="2613"/>
          <ac:picMkLst>
            <pc:docMk/>
            <pc:sldMk cId="2579252511" sldId="279"/>
            <ac:picMk id="23" creationId="{B3FF773C-1829-4D6F-928E-767F63E42EFC}"/>
          </ac:picMkLst>
        </pc:picChg>
      </pc:sldChg>
      <pc:sldChg chg="addSp modSp add modAnim">
        <pc:chgData name="Nash Delcamp" userId="a41b981cea9eda94" providerId="LiveId" clId="{FC74F9A0-C732-4883-B81C-D87D620448A4}" dt="2019-06-08T21:58:56.917" v="4454"/>
        <pc:sldMkLst>
          <pc:docMk/>
          <pc:sldMk cId="4253331416" sldId="280"/>
        </pc:sldMkLst>
        <pc:spChg chg="mod">
          <ac:chgData name="Nash Delcamp" userId="a41b981cea9eda94" providerId="LiveId" clId="{FC74F9A0-C732-4883-B81C-D87D620448A4}" dt="2019-06-08T21:55:08.173" v="4418" actId="1037"/>
          <ac:spMkLst>
            <pc:docMk/>
            <pc:sldMk cId="4253331416" sldId="280"/>
            <ac:spMk id="2" creationId="{DE4580A3-3AE6-4FA2-8801-10BB46DB93DB}"/>
          </ac:spMkLst>
        </pc:spChg>
        <pc:spChg chg="mod">
          <ac:chgData name="Nash Delcamp" userId="a41b981cea9eda94" providerId="LiveId" clId="{FC74F9A0-C732-4883-B81C-D87D620448A4}" dt="2019-06-08T21:55:01.434" v="4402" actId="1035"/>
          <ac:spMkLst>
            <pc:docMk/>
            <pc:sldMk cId="4253331416" sldId="280"/>
            <ac:spMk id="3" creationId="{C6CD058C-A230-46CE-A909-8ED136548EFA}"/>
          </ac:spMkLst>
        </pc:spChg>
        <pc:spChg chg="add mod">
          <ac:chgData name="Nash Delcamp" userId="a41b981cea9eda94" providerId="LiveId" clId="{FC74F9A0-C732-4883-B81C-D87D620448A4}" dt="2019-06-08T21:55:54.562" v="4422" actId="571"/>
          <ac:spMkLst>
            <pc:docMk/>
            <pc:sldMk cId="4253331416" sldId="280"/>
            <ac:spMk id="7" creationId="{1FC97156-B29B-42B7-A85B-3BF66EF1B166}"/>
          </ac:spMkLst>
        </pc:spChg>
        <pc:picChg chg="add mod ord">
          <ac:chgData name="Nash Delcamp" userId="a41b981cea9eda94" providerId="LiveId" clId="{FC74F9A0-C732-4883-B81C-D87D620448A4}" dt="2019-06-08T21:56:03.492" v="4423" actId="166"/>
          <ac:picMkLst>
            <pc:docMk/>
            <pc:sldMk cId="4253331416" sldId="280"/>
            <ac:picMk id="4" creationId="{94F727B5-8974-4712-87B9-568DD4D2E9E9}"/>
          </ac:picMkLst>
        </pc:picChg>
        <pc:picChg chg="add mod ord">
          <ac:chgData name="Nash Delcamp" userId="a41b981cea9eda94" providerId="LiveId" clId="{FC74F9A0-C732-4883-B81C-D87D620448A4}" dt="2019-06-08T21:56:03.492" v="4423" actId="166"/>
          <ac:picMkLst>
            <pc:docMk/>
            <pc:sldMk cId="4253331416" sldId="280"/>
            <ac:picMk id="5" creationId="{7B2AA6AA-8009-49C3-8000-C9A68A589BEF}"/>
          </ac:picMkLst>
        </pc:picChg>
        <pc:picChg chg="add mod ord">
          <ac:chgData name="Nash Delcamp" userId="a41b981cea9eda94" providerId="LiveId" clId="{FC74F9A0-C732-4883-B81C-D87D620448A4}" dt="2019-06-08T21:56:03.492" v="4423" actId="166"/>
          <ac:picMkLst>
            <pc:docMk/>
            <pc:sldMk cId="4253331416" sldId="280"/>
            <ac:picMk id="6" creationId="{7720E902-174E-4DC2-8B27-493AFAE47BA0}"/>
          </ac:picMkLst>
        </pc:picChg>
        <pc:picChg chg="add mod">
          <ac:chgData name="Nash Delcamp" userId="a41b981cea9eda94" providerId="LiveId" clId="{FC74F9A0-C732-4883-B81C-D87D620448A4}" dt="2019-06-08T21:55:54.562" v="4422" actId="571"/>
          <ac:picMkLst>
            <pc:docMk/>
            <pc:sldMk cId="4253331416" sldId="280"/>
            <ac:picMk id="8" creationId="{5989E87F-28DF-4326-8024-AE82D47565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F95F7-C0C6-4249-BBD0-3E17154896AD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17260-06BF-4AB7-995A-F27282091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0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Every direct and formal address to</a:t>
            </a:r>
            <a:r>
              <a:rPr lang="en-US" baseline="0" dirty="0"/>
              <a:t> the public by the president is very important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Couldn’t find any other projects with a quick search online that used text mining to analyze speeches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Trying to see if text mining can offer any deeper insight into how I favorite presidents stand out, the general sentiment of parties, etc.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Describe third bullet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Besides this being interesting per se, it might also help us evaluate our current leader based on his speeches in an analytical and fact-based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F50F7C-3308-854E-A159-3E8670DFD3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521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is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Rectified Linear Unit.</a:t>
            </a:r>
          </a:p>
          <a:p>
            <a:r>
              <a:rPr lang="en-US" dirty="0" err="1"/>
              <a:t>Softmax</a:t>
            </a:r>
            <a:r>
              <a:rPr lang="en-US" dirty="0"/>
              <a:t>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activation function.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Max_features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number of features to consider when looking for the best split. Log2 means log2(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n_features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17260-06BF-4AB7-995A-F272820918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0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2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0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51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0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86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04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32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502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51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39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522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704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45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434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764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07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7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778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02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30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8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2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06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9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51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9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AC8FBF40-A610-476D-86E7-9C5B1B94D8A3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92A32E1-B498-4D48-9AF7-19276DD8EE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5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EE4F500-A5E1-42E7-9558-EAD8628EDCBE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3E4B160-5D2A-47F6-A43E-7DEC7F30D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5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60EE1B3-DDB2-44D7-943C-63D9CEF27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2909CE-AD29-4CE7-A9A7-05D21672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B8DBF1C0-B8F1-4AAC-8704-256BA0E9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736" b="1"/>
          <a:stretch/>
        </p:blipFill>
        <p:spPr>
          <a:xfrm>
            <a:off x="355599" y="475488"/>
            <a:ext cx="8432801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482A6D-DB18-4C7E-AF6D-ABDDC94FC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6215" y="2099733"/>
            <a:ext cx="6620434" cy="2677648"/>
          </a:xfrm>
        </p:spPr>
        <p:txBody>
          <a:bodyPr>
            <a:normAutofit/>
          </a:bodyPr>
          <a:lstStyle/>
          <a:p>
            <a:r>
              <a:rPr lang="en-US" dirty="0"/>
              <a:t>Presidential Speeches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3940E-0171-43DE-91A0-26616D049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215" y="4777380"/>
            <a:ext cx="6620434" cy="861420"/>
          </a:xfrm>
        </p:spPr>
        <p:txBody>
          <a:bodyPr>
            <a:normAutofit/>
          </a:bodyPr>
          <a:lstStyle/>
          <a:p>
            <a:r>
              <a:rPr lang="en-US" dirty="0"/>
              <a:t>IST 736 – Final Project</a:t>
            </a:r>
            <a:br>
              <a:rPr lang="en-US" dirty="0"/>
            </a:br>
            <a:r>
              <a:rPr lang="en-US" dirty="0"/>
              <a:t>Drew Howell and Nash Delcamp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65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CF91BB1-AFF4-4465-8148-776DB2A9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7" y="4099438"/>
            <a:ext cx="7803556" cy="2810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10EB8-1654-4331-851C-DAF3B980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9004"/>
            <a:ext cx="7886700" cy="863217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Term Length</a:t>
            </a:r>
            <a:br>
              <a:rPr lang="en-US" dirty="0"/>
            </a:br>
            <a:r>
              <a:rPr lang="en-US" sz="2800" dirty="0"/>
              <a:t>Base Accuracy = 0.583</a:t>
            </a:r>
            <a:endParaRPr lang="en-US" dirty="0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7B3B4874-D8E5-4B10-8D9F-B4A20CA9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583" y="6032114"/>
            <a:ext cx="733042" cy="746882"/>
          </a:xfrm>
        </p:spPr>
        <p:txBody>
          <a:bodyPr/>
          <a:lstStyle/>
          <a:p>
            <a:r>
              <a:rPr lang="en-US" dirty="0"/>
              <a:t>Note: Precision, Recall, and F1-score are macro averages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0835D5-5B47-4A22-B322-99202D7409C0}"/>
              </a:ext>
            </a:extLst>
          </p:cNvPr>
          <p:cNvGraphicFramePr>
            <a:graphicFrameLocks noGrp="1"/>
          </p:cNvGraphicFramePr>
          <p:nvPr/>
        </p:nvGraphicFramePr>
        <p:xfrm>
          <a:off x="721235" y="1133857"/>
          <a:ext cx="770152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8404">
                  <a:extLst>
                    <a:ext uri="{9D8B030D-6E8A-4147-A177-3AD203B41FA5}">
                      <a16:colId xmlns:a16="http://schemas.microsoft.com/office/drawing/2014/main" val="362638709"/>
                    </a:ext>
                  </a:extLst>
                </a:gridCol>
                <a:gridCol w="2228472">
                  <a:extLst>
                    <a:ext uri="{9D8B030D-6E8A-4147-A177-3AD203B41FA5}">
                      <a16:colId xmlns:a16="http://schemas.microsoft.com/office/drawing/2014/main" val="781070581"/>
                    </a:ext>
                  </a:extLst>
                </a:gridCol>
                <a:gridCol w="1107472">
                  <a:extLst>
                    <a:ext uri="{9D8B030D-6E8A-4147-A177-3AD203B41FA5}">
                      <a16:colId xmlns:a16="http://schemas.microsoft.com/office/drawing/2014/main" val="2929565086"/>
                    </a:ext>
                  </a:extLst>
                </a:gridCol>
                <a:gridCol w="1117503">
                  <a:extLst>
                    <a:ext uri="{9D8B030D-6E8A-4147-A177-3AD203B41FA5}">
                      <a16:colId xmlns:a16="http://schemas.microsoft.com/office/drawing/2014/main" val="216719169"/>
                    </a:ext>
                  </a:extLst>
                </a:gridCol>
                <a:gridCol w="809237">
                  <a:extLst>
                    <a:ext uri="{9D8B030D-6E8A-4147-A177-3AD203B41FA5}">
                      <a16:colId xmlns:a16="http://schemas.microsoft.com/office/drawing/2014/main" val="1177547622"/>
                    </a:ext>
                  </a:extLst>
                </a:gridCol>
                <a:gridCol w="730440">
                  <a:extLst>
                    <a:ext uri="{9D8B030D-6E8A-4147-A177-3AD203B41FA5}">
                      <a16:colId xmlns:a16="http://schemas.microsoft.com/office/drawing/2014/main" val="173538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</a:t>
                      </a:r>
                      <a:br>
                        <a:rPr lang="en-US" dirty="0"/>
                      </a:br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</a:t>
                      </a:r>
                      <a:br>
                        <a:rPr lang="en-US" dirty="0"/>
                      </a:br>
                      <a:r>
                        <a:rPr lang="en-US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85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 =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30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alpha = 10</a:t>
                      </a:r>
                      <a:r>
                        <a:rPr lang="en-US" baseline="30000" dirty="0"/>
                        <a:t>-6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958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Dense 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, 200</a:t>
                      </a:r>
                      <a:br>
                        <a:rPr lang="en-US" dirty="0"/>
                      </a:br>
                      <a:r>
                        <a:rPr lang="en-US" dirty="0"/>
                        <a:t>Dense </a:t>
                      </a:r>
                      <a:r>
                        <a:rPr lang="en-US" dirty="0" err="1"/>
                        <a:t>softmax</a:t>
                      </a:r>
                      <a:r>
                        <a:rPr lang="en-US" dirty="0"/>
                        <a:t>, 2</a:t>
                      </a:r>
                      <a:br>
                        <a:rPr lang="en-US" dirty="0"/>
                      </a:br>
                      <a:r>
                        <a:rPr lang="en-US" dirty="0"/>
                        <a:t>epochs = 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976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 = 35</a:t>
                      </a:r>
                    </a:p>
                    <a:p>
                      <a:pPr algn="l"/>
                      <a:r>
                        <a:rPr lang="en-US" dirty="0" err="1"/>
                        <a:t>max_features</a:t>
                      </a:r>
                      <a:r>
                        <a:rPr lang="en-US" dirty="0"/>
                        <a:t> = auto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0.694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98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629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06264-6FDD-4F14-99C0-B82FF34FF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1" y="374142"/>
            <a:ext cx="5937755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Trump Years in Office</a:t>
            </a:r>
            <a:br>
              <a:rPr lang="en-US" dirty="0"/>
            </a:br>
            <a:r>
              <a:rPr lang="en-US" dirty="0"/>
              <a:t>Neural Network Prediction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6B3F31A-9AE9-4F5E-875B-F7585507A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520418"/>
              </p:ext>
            </p:extLst>
          </p:nvPr>
        </p:nvGraphicFramePr>
        <p:xfrm>
          <a:off x="959632" y="1826546"/>
          <a:ext cx="7447621" cy="175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844">
                  <a:extLst>
                    <a:ext uri="{9D8B030D-6E8A-4147-A177-3AD203B41FA5}">
                      <a16:colId xmlns:a16="http://schemas.microsoft.com/office/drawing/2014/main" val="2811451570"/>
                    </a:ext>
                  </a:extLst>
                </a:gridCol>
                <a:gridCol w="3105341">
                  <a:extLst>
                    <a:ext uri="{9D8B030D-6E8A-4147-A177-3AD203B41FA5}">
                      <a16:colId xmlns:a16="http://schemas.microsoft.com/office/drawing/2014/main" val="2792054986"/>
                    </a:ext>
                  </a:extLst>
                </a:gridCol>
                <a:gridCol w="1552893">
                  <a:extLst>
                    <a:ext uri="{9D8B030D-6E8A-4147-A177-3AD203B41FA5}">
                      <a16:colId xmlns:a16="http://schemas.microsoft.com/office/drawing/2014/main" val="3497418563"/>
                    </a:ext>
                  </a:extLst>
                </a:gridCol>
                <a:gridCol w="1419543">
                  <a:extLst>
                    <a:ext uri="{9D8B030D-6E8A-4147-A177-3AD203B41FA5}">
                      <a16:colId xmlns:a16="http://schemas.microsoft.com/office/drawing/2014/main" val="610217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br>
                        <a:rPr lang="en-US" dirty="0"/>
                      </a:br>
                      <a:r>
                        <a:rPr lang="en-US" dirty="0"/>
                        <a:t>In Office &lt;=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Probability</a:t>
                      </a:r>
                      <a:br>
                        <a:rPr lang="en-US" dirty="0"/>
                      </a:br>
                      <a:r>
                        <a:rPr lang="en-US" dirty="0"/>
                        <a:t>In Office &gt;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17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1/20/2017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Inaugural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0.685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84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2/28/2017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Address Joint Session Congress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0.497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0.503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74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1/30/2018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State Union 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0.536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0.464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2579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341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40EBB8-5B9C-4D69-9496-52EF3A3F8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4355499"/>
            <a:ext cx="7794114" cy="22160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10EB8-1654-4331-851C-DAF3B980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4008"/>
            <a:ext cx="7886700" cy="851025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Time Period</a:t>
            </a:r>
            <a:br>
              <a:rPr lang="en-US" dirty="0"/>
            </a:br>
            <a:r>
              <a:rPr lang="en-US" sz="2800" dirty="0"/>
              <a:t>Base Accuracy = 0.270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8435FC6-DB45-493F-93F3-B3E27F58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92581" y="6547104"/>
            <a:ext cx="2122549" cy="246888"/>
          </a:xfrm>
        </p:spPr>
        <p:txBody>
          <a:bodyPr/>
          <a:lstStyle/>
          <a:p>
            <a:r>
              <a:rPr lang="en-US" dirty="0"/>
              <a:t>Note: Precision, Recall, and F1-score are macro averages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0835D5-5B47-4A22-B322-99202D7409C0}"/>
              </a:ext>
            </a:extLst>
          </p:cNvPr>
          <p:cNvGraphicFramePr>
            <a:graphicFrameLocks noGrp="1"/>
          </p:cNvGraphicFramePr>
          <p:nvPr/>
        </p:nvGraphicFramePr>
        <p:xfrm>
          <a:off x="721235" y="987553"/>
          <a:ext cx="770152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8404">
                  <a:extLst>
                    <a:ext uri="{9D8B030D-6E8A-4147-A177-3AD203B41FA5}">
                      <a16:colId xmlns:a16="http://schemas.microsoft.com/office/drawing/2014/main" val="362638709"/>
                    </a:ext>
                  </a:extLst>
                </a:gridCol>
                <a:gridCol w="2228472">
                  <a:extLst>
                    <a:ext uri="{9D8B030D-6E8A-4147-A177-3AD203B41FA5}">
                      <a16:colId xmlns:a16="http://schemas.microsoft.com/office/drawing/2014/main" val="781070581"/>
                    </a:ext>
                  </a:extLst>
                </a:gridCol>
                <a:gridCol w="1107472">
                  <a:extLst>
                    <a:ext uri="{9D8B030D-6E8A-4147-A177-3AD203B41FA5}">
                      <a16:colId xmlns:a16="http://schemas.microsoft.com/office/drawing/2014/main" val="2929565086"/>
                    </a:ext>
                  </a:extLst>
                </a:gridCol>
                <a:gridCol w="1117503">
                  <a:extLst>
                    <a:ext uri="{9D8B030D-6E8A-4147-A177-3AD203B41FA5}">
                      <a16:colId xmlns:a16="http://schemas.microsoft.com/office/drawing/2014/main" val="216719169"/>
                    </a:ext>
                  </a:extLst>
                </a:gridCol>
                <a:gridCol w="809237">
                  <a:extLst>
                    <a:ext uri="{9D8B030D-6E8A-4147-A177-3AD203B41FA5}">
                      <a16:colId xmlns:a16="http://schemas.microsoft.com/office/drawing/2014/main" val="1177547622"/>
                    </a:ext>
                  </a:extLst>
                </a:gridCol>
                <a:gridCol w="730440">
                  <a:extLst>
                    <a:ext uri="{9D8B030D-6E8A-4147-A177-3AD203B41FA5}">
                      <a16:colId xmlns:a16="http://schemas.microsoft.com/office/drawing/2014/main" val="173538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Test </a:t>
                      </a:r>
                      <a:br>
                        <a:rPr lang="en-US" b="0" dirty="0"/>
                      </a:br>
                      <a:r>
                        <a:rPr lang="en-US" b="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F1-</a:t>
                      </a:r>
                      <a:br>
                        <a:rPr lang="en-US" b="0" dirty="0"/>
                      </a:br>
                      <a:r>
                        <a:rPr lang="en-US" b="0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85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C = 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/>
                        <a:t>0.649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30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MNB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alpha = 10</a:t>
                      </a:r>
                      <a:r>
                        <a:rPr lang="en-US" b="0" baseline="30000" dirty="0"/>
                        <a:t>-6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0.595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958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Dense </a:t>
                      </a:r>
                      <a:r>
                        <a:rPr lang="en-US" b="0" dirty="0" err="1"/>
                        <a:t>relu</a:t>
                      </a:r>
                      <a:r>
                        <a:rPr lang="en-US" b="0" dirty="0"/>
                        <a:t>, 800</a:t>
                      </a:r>
                      <a:br>
                        <a:rPr lang="en-US" b="0" dirty="0"/>
                      </a:br>
                      <a:r>
                        <a:rPr lang="en-US" b="0" dirty="0"/>
                        <a:t>Dense </a:t>
                      </a:r>
                      <a:r>
                        <a:rPr lang="en-US" b="0" dirty="0" err="1"/>
                        <a:t>softmax</a:t>
                      </a:r>
                      <a:r>
                        <a:rPr lang="en-US" b="0" dirty="0"/>
                        <a:t>, 6</a:t>
                      </a:r>
                      <a:br>
                        <a:rPr lang="en-US" b="0" dirty="0"/>
                      </a:br>
                      <a:r>
                        <a:rPr lang="en-US" b="0" dirty="0"/>
                        <a:t>epochs = 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0.676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976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/>
                        <a:t>max_depth</a:t>
                      </a:r>
                      <a:r>
                        <a:rPr lang="en-US" b="0" dirty="0"/>
                        <a:t> = 70</a:t>
                      </a:r>
                    </a:p>
                    <a:p>
                      <a:pPr algn="l"/>
                      <a:r>
                        <a:rPr lang="en-US" b="0" dirty="0" err="1"/>
                        <a:t>max_features</a:t>
                      </a:r>
                      <a:r>
                        <a:rPr lang="en-US" b="0" dirty="0"/>
                        <a:t> = None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0.649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0.56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9877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BA943C-0FE6-471A-B461-6D17E2EBF3F6}"/>
              </a:ext>
            </a:extLst>
          </p:cNvPr>
          <p:cNvGraphicFramePr>
            <a:graphicFrameLocks noGrp="1"/>
          </p:cNvGraphicFramePr>
          <p:nvPr/>
        </p:nvGraphicFramePr>
        <p:xfrm>
          <a:off x="1066799" y="3967434"/>
          <a:ext cx="735596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1849">
                  <a:extLst>
                    <a:ext uri="{9D8B030D-6E8A-4147-A177-3AD203B41FA5}">
                      <a16:colId xmlns:a16="http://schemas.microsoft.com/office/drawing/2014/main" val="3470619200"/>
                    </a:ext>
                  </a:extLst>
                </a:gridCol>
                <a:gridCol w="1846133">
                  <a:extLst>
                    <a:ext uri="{9D8B030D-6E8A-4147-A177-3AD203B41FA5}">
                      <a16:colId xmlns:a16="http://schemas.microsoft.com/office/drawing/2014/main" val="3888250122"/>
                    </a:ext>
                  </a:extLst>
                </a:gridCol>
                <a:gridCol w="1875475">
                  <a:extLst>
                    <a:ext uri="{9D8B030D-6E8A-4147-A177-3AD203B41FA5}">
                      <a16:colId xmlns:a16="http://schemas.microsoft.com/office/drawing/2014/main" val="629835159"/>
                    </a:ext>
                  </a:extLst>
                </a:gridCol>
                <a:gridCol w="1802507">
                  <a:extLst>
                    <a:ext uri="{9D8B030D-6E8A-4147-A177-3AD203B41FA5}">
                      <a16:colId xmlns:a16="http://schemas.microsoft.com/office/drawing/2014/main" val="979131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60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252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C2A05-F888-4C13-86D6-2B24C3CE8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122" y="2602992"/>
            <a:ext cx="5937755" cy="1188720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50066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8"/>
            <a:ext cx="2206657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285" y="1993900"/>
            <a:ext cx="2956935" cy="4025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Presidential addresses to the public are important and meticulously worded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What can we learn through text mining to better understand our leaders?</a:t>
            </a:r>
          </a:p>
          <a:p>
            <a:pPr>
              <a:lnSpc>
                <a:spcPct val="90000"/>
              </a:lnSpc>
            </a:pPr>
            <a:r>
              <a:rPr lang="en-US" sz="1700" dirty="0">
                <a:solidFill>
                  <a:schemeClr val="tx1"/>
                </a:solidFill>
              </a:rPr>
              <a:t>The data: The Miller Center’s transcripts of each president’s top three speeches along with metadata per president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76" b="1"/>
          <a:stretch/>
        </p:blipFill>
        <p:spPr>
          <a:xfrm>
            <a:off x="3722219" y="357795"/>
            <a:ext cx="5421781" cy="6152022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941106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22" y="184560"/>
            <a:ext cx="5937755" cy="1188720"/>
          </a:xfrm>
        </p:spPr>
        <p:txBody>
          <a:bodyPr/>
          <a:lstStyle/>
          <a:p>
            <a:pPr algn="ctr"/>
            <a:r>
              <a:rPr lang="en-US" dirty="0"/>
              <a:t>Top TF-IDF Words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933" y="1554765"/>
            <a:ext cx="5397417" cy="4915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470" y="1554765"/>
            <a:ext cx="27966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Panama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Japanese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Greece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Iraq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Economical Forces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Bank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Harvest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Coalition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Big Actions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Dedicated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Advice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Rebellion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Applause</a:t>
            </a:r>
          </a:p>
        </p:txBody>
      </p:sp>
    </p:spTree>
    <p:extLst>
      <p:ext uri="{BB962C8B-B14F-4D97-AF65-F5344CB8AC3E}">
        <p14:creationId xmlns:p14="http://schemas.microsoft.com/office/powerpoint/2010/main" val="183421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22" y="288990"/>
            <a:ext cx="5937755" cy="1188720"/>
          </a:xfrm>
        </p:spPr>
        <p:txBody>
          <a:bodyPr/>
          <a:lstStyle/>
          <a:p>
            <a:r>
              <a:rPr lang="en-US" dirty="0"/>
              <a:t>Sentiment Over Time (</a:t>
            </a:r>
            <a:r>
              <a:rPr lang="en-US" dirty="0" err="1"/>
              <a:t>vaderSentiment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885" y="1725195"/>
            <a:ext cx="5303451" cy="4530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382" y="2524909"/>
            <a:ext cx="27802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Increasing variance in 20</a:t>
            </a:r>
            <a:r>
              <a:rPr lang="en-US" baseline="30000" dirty="0"/>
              <a:t>th</a:t>
            </a:r>
            <a:r>
              <a:rPr lang="en-US" dirty="0"/>
              <a:t> century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Positive range = 0.14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0.34 - 0.2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Negative range = 0.075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0.15 </a:t>
            </a:r>
            <a:r>
              <a:rPr lang="mr-IN" dirty="0"/>
              <a:t>–</a:t>
            </a:r>
            <a:r>
              <a:rPr lang="en-US" dirty="0"/>
              <a:t> 0.075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Trend line increases for both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96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994" y="172752"/>
            <a:ext cx="7886700" cy="684497"/>
          </a:xfrm>
        </p:spPr>
        <p:txBody>
          <a:bodyPr>
            <a:normAutofit fontScale="90000"/>
          </a:bodyPr>
          <a:lstStyle/>
          <a:p>
            <a:r>
              <a:rPr lang="en-US" dirty="0"/>
              <a:t>K-means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843" y="2081170"/>
            <a:ext cx="4287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1: </a:t>
            </a:r>
            <a:r>
              <a:rPr lang="en-US" b="1" dirty="0"/>
              <a:t>New School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Average speech is 50 y/o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2-party system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Shorter and poignant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28520" y="2081170"/>
            <a:ext cx="4411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2: </a:t>
            </a:r>
            <a:r>
              <a:rPr lang="en-US" b="1" dirty="0"/>
              <a:t>Old School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Average speech is 150 y/o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Several parties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Long-winded and boring (less emotional)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4119" y="5094612"/>
            <a:ext cx="2571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1: </a:t>
            </a:r>
            <a:r>
              <a:rPr lang="en-US" sz="1600" b="1" dirty="0"/>
              <a:t>Please Stop Talking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 Long, dry speeches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47925" y="5094612"/>
            <a:ext cx="198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2: </a:t>
            </a:r>
            <a:r>
              <a:rPr lang="en-US" sz="1600" b="1" dirty="0"/>
              <a:t>New School (Again)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Replica of k2,G1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Most distinct cluster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38019" y="5094612"/>
            <a:ext cx="2400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3: </a:t>
            </a:r>
            <a:r>
              <a:rPr lang="en-US" sz="1600" b="1" dirty="0"/>
              <a:t>The Quick And Easy Liberals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Short speeches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Least variance of sentiment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Lowest sent in both categories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38319" y="5094612"/>
            <a:ext cx="2205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Group 4: </a:t>
            </a:r>
            <a:r>
              <a:rPr lang="en-US" sz="1600" b="1" dirty="0"/>
              <a:t>Emotional Old Men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Every Lincoln speech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Largest sentiment variance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A9D3329-B930-4BA0-9CC9-72D4A8AEE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079143"/>
              </p:ext>
            </p:extLst>
          </p:nvPr>
        </p:nvGraphicFramePr>
        <p:xfrm>
          <a:off x="3" y="971507"/>
          <a:ext cx="9139880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7162">
                  <a:extLst>
                    <a:ext uri="{9D8B030D-6E8A-4147-A177-3AD203B41FA5}">
                      <a16:colId xmlns:a16="http://schemas.microsoft.com/office/drawing/2014/main" val="3275872725"/>
                    </a:ext>
                  </a:extLst>
                </a:gridCol>
                <a:gridCol w="782830">
                  <a:extLst>
                    <a:ext uri="{9D8B030D-6E8A-4147-A177-3AD203B41FA5}">
                      <a16:colId xmlns:a16="http://schemas.microsoft.com/office/drawing/2014/main" val="3639414055"/>
                    </a:ext>
                  </a:extLst>
                </a:gridCol>
                <a:gridCol w="984274">
                  <a:extLst>
                    <a:ext uri="{9D8B030D-6E8A-4147-A177-3AD203B41FA5}">
                      <a16:colId xmlns:a16="http://schemas.microsoft.com/office/drawing/2014/main" val="2619181149"/>
                    </a:ext>
                  </a:extLst>
                </a:gridCol>
                <a:gridCol w="888880">
                  <a:extLst>
                    <a:ext uri="{9D8B030D-6E8A-4147-A177-3AD203B41FA5}">
                      <a16:colId xmlns:a16="http://schemas.microsoft.com/office/drawing/2014/main" val="2268695421"/>
                    </a:ext>
                  </a:extLst>
                </a:gridCol>
                <a:gridCol w="866634">
                  <a:extLst>
                    <a:ext uri="{9D8B030D-6E8A-4147-A177-3AD203B41FA5}">
                      <a16:colId xmlns:a16="http://schemas.microsoft.com/office/drawing/2014/main" val="705609358"/>
                    </a:ext>
                  </a:extLst>
                </a:gridCol>
                <a:gridCol w="1001681">
                  <a:extLst>
                    <a:ext uri="{9D8B030D-6E8A-4147-A177-3AD203B41FA5}">
                      <a16:colId xmlns:a16="http://schemas.microsoft.com/office/drawing/2014/main" val="4099660444"/>
                    </a:ext>
                  </a:extLst>
                </a:gridCol>
                <a:gridCol w="905202">
                  <a:extLst>
                    <a:ext uri="{9D8B030D-6E8A-4147-A177-3AD203B41FA5}">
                      <a16:colId xmlns:a16="http://schemas.microsoft.com/office/drawing/2014/main" val="1317122063"/>
                    </a:ext>
                  </a:extLst>
                </a:gridCol>
                <a:gridCol w="970947">
                  <a:extLst>
                    <a:ext uri="{9D8B030D-6E8A-4147-A177-3AD203B41FA5}">
                      <a16:colId xmlns:a16="http://schemas.microsoft.com/office/drawing/2014/main" val="2457222596"/>
                    </a:ext>
                  </a:extLst>
                </a:gridCol>
                <a:gridCol w="1022850">
                  <a:extLst>
                    <a:ext uri="{9D8B030D-6E8A-4147-A177-3AD203B41FA5}">
                      <a16:colId xmlns:a16="http://schemas.microsoft.com/office/drawing/2014/main" val="2584042207"/>
                    </a:ext>
                  </a:extLst>
                </a:gridCol>
                <a:gridCol w="1019420">
                  <a:extLst>
                    <a:ext uri="{9D8B030D-6E8A-4147-A177-3AD203B41FA5}">
                      <a16:colId xmlns:a16="http://schemas.microsoft.com/office/drawing/2014/main" val="14496224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Word 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Neg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Pos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Term Length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Speeches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Democrat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Republican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Other Party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89970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1969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1501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0.124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0.268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5.45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47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51%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9%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4581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1867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2217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0.093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0.239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4.62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75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27%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37%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36%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3484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B5D3CBC-8446-4A75-95DF-634F0224B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67292"/>
              </p:ext>
            </p:extLst>
          </p:nvPr>
        </p:nvGraphicFramePr>
        <p:xfrm>
          <a:off x="-4119" y="3454407"/>
          <a:ext cx="9148119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412">
                  <a:extLst>
                    <a:ext uri="{9D8B030D-6E8A-4147-A177-3AD203B41FA5}">
                      <a16:colId xmlns:a16="http://schemas.microsoft.com/office/drawing/2014/main" val="3275872725"/>
                    </a:ext>
                  </a:extLst>
                </a:gridCol>
                <a:gridCol w="700101">
                  <a:extLst>
                    <a:ext uri="{9D8B030D-6E8A-4147-A177-3AD203B41FA5}">
                      <a16:colId xmlns:a16="http://schemas.microsoft.com/office/drawing/2014/main" val="3639414055"/>
                    </a:ext>
                  </a:extLst>
                </a:gridCol>
                <a:gridCol w="1094464">
                  <a:extLst>
                    <a:ext uri="{9D8B030D-6E8A-4147-A177-3AD203B41FA5}">
                      <a16:colId xmlns:a16="http://schemas.microsoft.com/office/drawing/2014/main" val="2619181149"/>
                    </a:ext>
                  </a:extLst>
                </a:gridCol>
                <a:gridCol w="988391">
                  <a:extLst>
                    <a:ext uri="{9D8B030D-6E8A-4147-A177-3AD203B41FA5}">
                      <a16:colId xmlns:a16="http://schemas.microsoft.com/office/drawing/2014/main" val="2268695421"/>
                    </a:ext>
                  </a:extLst>
                </a:gridCol>
                <a:gridCol w="963653">
                  <a:extLst>
                    <a:ext uri="{9D8B030D-6E8A-4147-A177-3AD203B41FA5}">
                      <a16:colId xmlns:a16="http://schemas.microsoft.com/office/drawing/2014/main" val="705609358"/>
                    </a:ext>
                  </a:extLst>
                </a:gridCol>
                <a:gridCol w="963653">
                  <a:extLst>
                    <a:ext uri="{9D8B030D-6E8A-4147-A177-3AD203B41FA5}">
                      <a16:colId xmlns:a16="http://schemas.microsoft.com/office/drawing/2014/main" val="84759840"/>
                    </a:ext>
                  </a:extLst>
                </a:gridCol>
                <a:gridCol w="815556">
                  <a:extLst>
                    <a:ext uri="{9D8B030D-6E8A-4147-A177-3AD203B41FA5}">
                      <a16:colId xmlns:a16="http://schemas.microsoft.com/office/drawing/2014/main" val="1317122063"/>
                    </a:ext>
                  </a:extLst>
                </a:gridCol>
                <a:gridCol w="874790">
                  <a:extLst>
                    <a:ext uri="{9D8B030D-6E8A-4147-A177-3AD203B41FA5}">
                      <a16:colId xmlns:a16="http://schemas.microsoft.com/office/drawing/2014/main" val="2457222596"/>
                    </a:ext>
                  </a:extLst>
                </a:gridCol>
                <a:gridCol w="921554">
                  <a:extLst>
                    <a:ext uri="{9D8B030D-6E8A-4147-A177-3AD203B41FA5}">
                      <a16:colId xmlns:a16="http://schemas.microsoft.com/office/drawing/2014/main" val="2584042207"/>
                    </a:ext>
                  </a:extLst>
                </a:gridCol>
                <a:gridCol w="1133545">
                  <a:extLst>
                    <a:ext uri="{9D8B030D-6E8A-4147-A177-3AD203B41FA5}">
                      <a16:colId xmlns:a16="http://schemas.microsoft.com/office/drawing/2014/main" val="14496224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Cluster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Date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Word Count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Neg Score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Pos Score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Avg. Term Length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Speeches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Democrat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Republican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Other Party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9970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1868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5553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0.080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0.219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4.30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13%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47%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4581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1974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1533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0.121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0.269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4.67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43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37%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56%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7%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83484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3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1853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1264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0.093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0.190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5.59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20%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40%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5414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4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1876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1416</a:t>
                      </a:r>
                    </a:p>
                  </a:txBody>
                  <a:tcPr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0.103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0.269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4.60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44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30%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39%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32%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316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77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3122" y="336042"/>
            <a:ext cx="5937755" cy="1188720"/>
          </a:xfrm>
        </p:spPr>
        <p:txBody>
          <a:bodyPr/>
          <a:lstStyle/>
          <a:p>
            <a:r>
              <a:rPr lang="en-US" dirty="0"/>
              <a:t>K-means, Presidential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8477"/>
            <a:ext cx="4510215" cy="305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787" y="2388477"/>
            <a:ext cx="4510213" cy="3057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6167" y="1854917"/>
            <a:ext cx="985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53F9E7-4119-4563-B56E-6FAEEE41321D}"/>
              </a:ext>
            </a:extLst>
          </p:cNvPr>
          <p:cNvSpPr/>
          <p:nvPr/>
        </p:nvSpPr>
        <p:spPr>
          <a:xfrm>
            <a:off x="1783920" y="1854917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767925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007" y="85725"/>
            <a:ext cx="7886700" cy="1325563"/>
          </a:xfrm>
        </p:spPr>
        <p:txBody>
          <a:bodyPr/>
          <a:lstStyle/>
          <a:p>
            <a:r>
              <a:rPr lang="en-US" dirty="0"/>
              <a:t>K-means, Presidential Distribution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626" y="4502588"/>
            <a:ext cx="3305379" cy="2240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626" y="1908991"/>
            <a:ext cx="3338041" cy="2262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61" y="4502588"/>
            <a:ext cx="3305379" cy="2240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61" y="1908991"/>
            <a:ext cx="3340286" cy="22640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ADCE99-8B3C-4B86-B861-F09392DD1387}"/>
              </a:ext>
            </a:extLst>
          </p:cNvPr>
          <p:cNvSpPr/>
          <p:nvPr/>
        </p:nvSpPr>
        <p:spPr>
          <a:xfrm>
            <a:off x="2128563" y="1432611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E0DF3E-CAAC-4E75-B95A-6B679B8AB9B4}"/>
              </a:ext>
            </a:extLst>
          </p:cNvPr>
          <p:cNvSpPr/>
          <p:nvPr/>
        </p:nvSpPr>
        <p:spPr>
          <a:xfrm>
            <a:off x="6276459" y="1471931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B2D3E9-7DFD-4F91-BEF1-0D6B0E17EDC2}"/>
              </a:ext>
            </a:extLst>
          </p:cNvPr>
          <p:cNvSpPr/>
          <p:nvPr/>
        </p:nvSpPr>
        <p:spPr>
          <a:xfrm>
            <a:off x="2128563" y="4171554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23FFC1-892B-4471-BC99-CA6C310AE519}"/>
              </a:ext>
            </a:extLst>
          </p:cNvPr>
          <p:cNvSpPr/>
          <p:nvPr/>
        </p:nvSpPr>
        <p:spPr>
          <a:xfrm>
            <a:off x="6276459" y="4171554"/>
            <a:ext cx="9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Group 4</a:t>
            </a:r>
          </a:p>
        </p:txBody>
      </p:sp>
    </p:spTree>
    <p:extLst>
      <p:ext uri="{BB962C8B-B14F-4D97-AF65-F5344CB8AC3E}">
        <p14:creationId xmlns:p14="http://schemas.microsoft.com/office/powerpoint/2010/main" val="155126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80A3-3AE6-4FA2-8801-10BB46DB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46" y="75185"/>
            <a:ext cx="4584954" cy="801115"/>
          </a:xfrm>
        </p:spPr>
        <p:txBody>
          <a:bodyPr/>
          <a:lstStyle/>
          <a:p>
            <a:r>
              <a:rPr lang="en-US" dirty="0"/>
              <a:t>Prediction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D058C-A230-46CE-A909-8ED136548E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0896" y="1005841"/>
                <a:ext cx="8531352" cy="584301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000" dirty="0"/>
                  <a:t>All speeches were vectorized using a TF-IDF vectorizer</a:t>
                </a:r>
              </a:p>
              <a:p>
                <a:r>
                  <a:rPr lang="en-US" sz="2000" dirty="0"/>
                  <a:t>For each target, training and testing data were stratified</a:t>
                </a:r>
              </a:p>
              <a:p>
                <a:pPr lvl="1"/>
                <a:r>
                  <a:rPr lang="en-US" sz="1800" dirty="0"/>
                  <a:t>These data remained consistent across target</a:t>
                </a:r>
              </a:p>
              <a:p>
                <a:r>
                  <a:rPr lang="en-US" sz="2000" dirty="0"/>
                  <a:t>Non Neural Net models (SVM, MNB, Random Forest): </a:t>
                </a:r>
              </a:p>
              <a:p>
                <a:pPr lvl="1"/>
                <a:r>
                  <a:rPr lang="en-US" sz="1800" dirty="0"/>
                  <a:t>Validated with 3-fold cross validation</a:t>
                </a:r>
              </a:p>
              <a:p>
                <a:pPr lvl="1"/>
                <a:r>
                  <a:rPr lang="en-US" sz="1800" dirty="0"/>
                  <a:t>Parameters were selected using Grid Search CV</a:t>
                </a:r>
              </a:p>
              <a:p>
                <a:r>
                  <a:rPr lang="en-US" sz="2000" dirty="0"/>
                  <a:t>Neural Net models:</a:t>
                </a:r>
              </a:p>
              <a:p>
                <a:pPr lvl="1"/>
                <a:r>
                  <a:rPr lang="en-US" sz="1800" dirty="0"/>
                  <a:t>Used at least 20 epochs</a:t>
                </a:r>
              </a:p>
              <a:p>
                <a:pPr lvl="1"/>
                <a:r>
                  <a:rPr lang="en-US" sz="1800" dirty="0"/>
                  <a:t>Tuned by hand</a:t>
                </a:r>
              </a:p>
              <a:p>
                <a:r>
                  <a:rPr lang="en-US" sz="2200" dirty="0"/>
                  <a:t>Political Party</a:t>
                </a:r>
              </a:p>
              <a:p>
                <a:pPr lvl="1"/>
                <a:r>
                  <a:rPr lang="en-US" sz="1800" dirty="0"/>
                  <a:t>Democrat or Republican (others were removed)</a:t>
                </a:r>
              </a:p>
              <a:p>
                <a:r>
                  <a:rPr lang="en-US" sz="2200" dirty="0"/>
                  <a:t>Term Length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𝑌𝑒𝑎𝑟𝑠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𝑂𝑓𝑓𝑖𝑐𝑒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≤4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𝑦𝑒𝑎𝑟𝑠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1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𝑌𝑒𝑎𝑟𝑠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𝑂𝑓𝑓𝑖𝑐𝑒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&gt;4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𝑦𝑒𝑎𝑟𝑠</m:t>
                    </m:r>
                  </m:oMath>
                </a14:m>
                <a:r>
                  <a:rPr lang="en-US" sz="1800" dirty="0"/>
                  <a:t> </a:t>
                </a:r>
                <a:endParaRPr lang="en-US" sz="2200" dirty="0"/>
              </a:p>
              <a:p>
                <a:r>
                  <a:rPr lang="en-US" sz="2200" dirty="0"/>
                  <a:t>Era</a:t>
                </a:r>
              </a:p>
              <a:p>
                <a:pPr lvl="1"/>
                <a:r>
                  <a:rPr lang="en-US" sz="1800" dirty="0"/>
                  <a:t>Time period of speech</a:t>
                </a:r>
              </a:p>
              <a:p>
                <a:pPr lvl="1"/>
                <a:r>
                  <a:rPr lang="en-US" sz="1800" dirty="0"/>
                  <a:t>5 intervals: 1801 – 1844 (era1), 1844 – 1887 (era2), </a:t>
                </a:r>
                <a:br>
                  <a:rPr lang="en-US" sz="1800" dirty="0"/>
                </a:br>
                <a:r>
                  <a:rPr lang="en-US" sz="1800" dirty="0"/>
                  <a:t>1887 – 1931 (era3), 1931 – 1974 (era4), </a:t>
                </a:r>
                <a:br>
                  <a:rPr lang="en-US" sz="1800" dirty="0"/>
                </a:br>
                <a:r>
                  <a:rPr lang="en-US" sz="1800" dirty="0"/>
                  <a:t>1974 – 2018 (era5)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CD058C-A230-46CE-A909-8ED136548E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0896" y="1005841"/>
                <a:ext cx="8531352" cy="5843015"/>
              </a:xfrm>
              <a:blipFill>
                <a:blip r:embed="rId2"/>
                <a:stretch>
                  <a:fillRect l="-500" t="-1147" b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720E902-174E-4DC2-8B27-493AFAE4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336" y="4521707"/>
            <a:ext cx="2834640" cy="201168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F727B5-8974-4712-87B9-568DD4D2E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92" y="2438719"/>
            <a:ext cx="2743200" cy="1975673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B2AA6AA-8009-49C3-8000-C9A68A589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336" y="355731"/>
            <a:ext cx="2743200" cy="19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3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397501-8FF2-4C74-BE65-4ADF770DD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4108466"/>
            <a:ext cx="7699915" cy="2749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10EB8-1654-4331-851C-DAF3B9800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82295"/>
            <a:ext cx="7886700" cy="910842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Political Party</a:t>
            </a:r>
            <a:br>
              <a:rPr lang="en-US" dirty="0"/>
            </a:br>
            <a:r>
              <a:rPr lang="en-US" sz="2800" dirty="0"/>
              <a:t>Base Accuracy = 0.548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8435FC6-DB45-493F-93F3-B3E27F58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4579" y="5907025"/>
            <a:ext cx="1012696" cy="868680"/>
          </a:xfrm>
        </p:spPr>
        <p:txBody>
          <a:bodyPr/>
          <a:lstStyle/>
          <a:p>
            <a:r>
              <a:rPr lang="en-US" dirty="0"/>
              <a:t>Note: Precision, Recall, and F1-score are macro averages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0835D5-5B47-4A22-B322-99202D7409C0}"/>
              </a:ext>
            </a:extLst>
          </p:cNvPr>
          <p:cNvGraphicFramePr>
            <a:graphicFrameLocks noGrp="1"/>
          </p:cNvGraphicFramePr>
          <p:nvPr/>
        </p:nvGraphicFramePr>
        <p:xfrm>
          <a:off x="721235" y="1133857"/>
          <a:ext cx="770152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8404">
                  <a:extLst>
                    <a:ext uri="{9D8B030D-6E8A-4147-A177-3AD203B41FA5}">
                      <a16:colId xmlns:a16="http://schemas.microsoft.com/office/drawing/2014/main" val="362638709"/>
                    </a:ext>
                  </a:extLst>
                </a:gridCol>
                <a:gridCol w="2228472">
                  <a:extLst>
                    <a:ext uri="{9D8B030D-6E8A-4147-A177-3AD203B41FA5}">
                      <a16:colId xmlns:a16="http://schemas.microsoft.com/office/drawing/2014/main" val="781070581"/>
                    </a:ext>
                  </a:extLst>
                </a:gridCol>
                <a:gridCol w="1107472">
                  <a:extLst>
                    <a:ext uri="{9D8B030D-6E8A-4147-A177-3AD203B41FA5}">
                      <a16:colId xmlns:a16="http://schemas.microsoft.com/office/drawing/2014/main" val="2929565086"/>
                    </a:ext>
                  </a:extLst>
                </a:gridCol>
                <a:gridCol w="1117503">
                  <a:extLst>
                    <a:ext uri="{9D8B030D-6E8A-4147-A177-3AD203B41FA5}">
                      <a16:colId xmlns:a16="http://schemas.microsoft.com/office/drawing/2014/main" val="216719169"/>
                    </a:ext>
                  </a:extLst>
                </a:gridCol>
                <a:gridCol w="809237">
                  <a:extLst>
                    <a:ext uri="{9D8B030D-6E8A-4147-A177-3AD203B41FA5}">
                      <a16:colId xmlns:a16="http://schemas.microsoft.com/office/drawing/2014/main" val="1177547622"/>
                    </a:ext>
                  </a:extLst>
                </a:gridCol>
                <a:gridCol w="730440">
                  <a:extLst>
                    <a:ext uri="{9D8B030D-6E8A-4147-A177-3AD203B41FA5}">
                      <a16:colId xmlns:a16="http://schemas.microsoft.com/office/drawing/2014/main" val="173538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</a:t>
                      </a:r>
                      <a:br>
                        <a:rPr lang="en-US" dirty="0"/>
                      </a:br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</a:t>
                      </a:r>
                      <a:br>
                        <a:rPr lang="en-US" dirty="0"/>
                      </a:br>
                      <a:r>
                        <a:rPr lang="en-US" dirty="0"/>
                        <a:t>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85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 =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0.548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301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MNB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alpha = 10</a:t>
                      </a:r>
                      <a:r>
                        <a:rPr lang="en-US" baseline="30000" dirty="0"/>
                        <a:t>-6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9585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Dense </a:t>
                      </a:r>
                      <a:r>
                        <a:rPr lang="en-US" dirty="0" err="1"/>
                        <a:t>relu</a:t>
                      </a:r>
                      <a:r>
                        <a:rPr lang="en-US" dirty="0"/>
                        <a:t>, 50</a:t>
                      </a:r>
                      <a:br>
                        <a:rPr lang="en-US" dirty="0"/>
                      </a:br>
                      <a:r>
                        <a:rPr lang="en-US" dirty="0"/>
                        <a:t>Dense </a:t>
                      </a:r>
                      <a:r>
                        <a:rPr lang="en-US" dirty="0" err="1"/>
                        <a:t>softmax</a:t>
                      </a:r>
                      <a:r>
                        <a:rPr lang="en-US" dirty="0"/>
                        <a:t>, 2</a:t>
                      </a:r>
                      <a:br>
                        <a:rPr lang="en-US" dirty="0"/>
                      </a:br>
                      <a:r>
                        <a:rPr lang="en-US" dirty="0"/>
                        <a:t>epochs =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0.581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976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max_depth</a:t>
                      </a:r>
                      <a:r>
                        <a:rPr lang="en-US" dirty="0"/>
                        <a:t> = 10</a:t>
                      </a:r>
                    </a:p>
                    <a:p>
                      <a:pPr algn="l"/>
                      <a:r>
                        <a:rPr lang="en-US" dirty="0" err="1"/>
                        <a:t>max_features</a:t>
                      </a:r>
                      <a:r>
                        <a:rPr lang="en-US" dirty="0"/>
                        <a:t> = log2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0.613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898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17361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770</Words>
  <Application>Microsoft Office PowerPoint</Application>
  <PresentationFormat>On-screen Show (4:3)</PresentationFormat>
  <Paragraphs>290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Cambria Math</vt:lpstr>
      <vt:lpstr>Century Gothic</vt:lpstr>
      <vt:lpstr>Gill Sans MT</vt:lpstr>
      <vt:lpstr>Wingdings 3</vt:lpstr>
      <vt:lpstr>Ion Boardroom</vt:lpstr>
      <vt:lpstr>Parcel</vt:lpstr>
      <vt:lpstr>Presidential Speeches</vt:lpstr>
      <vt:lpstr>Introduction</vt:lpstr>
      <vt:lpstr>Top TF-IDF Words</vt:lpstr>
      <vt:lpstr>Sentiment Over Time (vaderSentiment)</vt:lpstr>
      <vt:lpstr>K-means</vt:lpstr>
      <vt:lpstr>K-means, Presidential Distribution</vt:lpstr>
      <vt:lpstr>K-means, Presidential Distribution</vt:lpstr>
      <vt:lpstr>Prediction Models</vt:lpstr>
      <vt:lpstr>Predicting Political Party Base Accuracy = 0.548</vt:lpstr>
      <vt:lpstr>Predicting Term Length Base Accuracy = 0.583</vt:lpstr>
      <vt:lpstr>Trump Years in Office Neural Network Prediction</vt:lpstr>
      <vt:lpstr>Predicting Time Period Base Accuracy = 0.270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Nash Delcamp</dc:creator>
  <cp:lastModifiedBy>Nash Delcamp</cp:lastModifiedBy>
  <cp:revision>68</cp:revision>
  <dcterms:created xsi:type="dcterms:W3CDTF">2019-06-08T18:07:50Z</dcterms:created>
  <dcterms:modified xsi:type="dcterms:W3CDTF">2019-06-15T01:53:03Z</dcterms:modified>
</cp:coreProperties>
</file>